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3" r:id="rId1"/>
    <p:sldMasterId id="2147483852" r:id="rId2"/>
  </p:sldMasterIdLst>
  <p:notesMasterIdLst>
    <p:notesMasterId r:id="rId21"/>
  </p:notesMasterIdLst>
  <p:handoutMasterIdLst>
    <p:handoutMasterId r:id="rId22"/>
  </p:handoutMasterIdLst>
  <p:sldIdLst>
    <p:sldId id="2141412076" r:id="rId3"/>
    <p:sldId id="2141412111" r:id="rId4"/>
    <p:sldId id="2145706576" r:id="rId5"/>
    <p:sldId id="2141412090" r:id="rId6"/>
    <p:sldId id="2145706570" r:id="rId7"/>
    <p:sldId id="2145706575" r:id="rId8"/>
    <p:sldId id="2145706580" r:id="rId9"/>
    <p:sldId id="2145706569" r:id="rId10"/>
    <p:sldId id="2145706574" r:id="rId11"/>
    <p:sldId id="2145706572" r:id="rId12"/>
    <p:sldId id="2145706577" r:id="rId13"/>
    <p:sldId id="2145706578" r:id="rId14"/>
    <p:sldId id="2145706583" r:id="rId15"/>
    <p:sldId id="2145706582" r:id="rId16"/>
    <p:sldId id="2145706573" r:id="rId17"/>
    <p:sldId id="2145706568" r:id="rId18"/>
    <p:sldId id="2145706579" r:id="rId19"/>
    <p:sldId id="2145706581" r:id="rId20"/>
  </p:sldIdLst>
  <p:sldSz cx="9906000" cy="6858000" type="A4"/>
  <p:notesSz cx="6797675" cy="9926638"/>
  <p:custDataLst>
    <p:tags r:id="rId23"/>
  </p:custDataLst>
  <p:defaultTextStyle>
    <a:defPPr>
      <a:defRPr lang="en-US"/>
    </a:defPPr>
    <a:lvl1pPr algn="l" rtl="0" fontAlgn="base">
      <a:spcBef>
        <a:spcPct val="0"/>
      </a:spcBef>
      <a:spcAft>
        <a:spcPct val="0"/>
      </a:spcAft>
      <a:defRPr kern="1200">
        <a:solidFill>
          <a:schemeClr val="tx1"/>
        </a:solidFill>
        <a:latin typeface="Arial"/>
        <a:ea typeface="+mn-ea"/>
        <a:cs typeface="+mn-cs"/>
      </a:defRPr>
    </a:lvl1pPr>
    <a:lvl2pPr marL="457034" algn="l" rtl="0" fontAlgn="base">
      <a:spcBef>
        <a:spcPct val="0"/>
      </a:spcBef>
      <a:spcAft>
        <a:spcPct val="0"/>
      </a:spcAft>
      <a:defRPr kern="1200">
        <a:solidFill>
          <a:schemeClr val="tx1"/>
        </a:solidFill>
        <a:latin typeface="Arial"/>
        <a:ea typeface="+mn-ea"/>
        <a:cs typeface="+mn-cs"/>
      </a:defRPr>
    </a:lvl2pPr>
    <a:lvl3pPr marL="914070" algn="l" rtl="0" fontAlgn="base">
      <a:spcBef>
        <a:spcPct val="0"/>
      </a:spcBef>
      <a:spcAft>
        <a:spcPct val="0"/>
      </a:spcAft>
      <a:defRPr kern="1200">
        <a:solidFill>
          <a:schemeClr val="tx1"/>
        </a:solidFill>
        <a:latin typeface="Arial"/>
        <a:ea typeface="+mn-ea"/>
        <a:cs typeface="+mn-cs"/>
      </a:defRPr>
    </a:lvl3pPr>
    <a:lvl4pPr marL="1371106" algn="l" rtl="0" fontAlgn="base">
      <a:spcBef>
        <a:spcPct val="0"/>
      </a:spcBef>
      <a:spcAft>
        <a:spcPct val="0"/>
      </a:spcAft>
      <a:defRPr kern="1200">
        <a:solidFill>
          <a:schemeClr val="tx1"/>
        </a:solidFill>
        <a:latin typeface="Arial"/>
        <a:ea typeface="+mn-ea"/>
        <a:cs typeface="+mn-cs"/>
      </a:defRPr>
    </a:lvl4pPr>
    <a:lvl5pPr marL="1828140" algn="l" rtl="0" fontAlgn="base">
      <a:spcBef>
        <a:spcPct val="0"/>
      </a:spcBef>
      <a:spcAft>
        <a:spcPct val="0"/>
      </a:spcAft>
      <a:defRPr kern="1200">
        <a:solidFill>
          <a:schemeClr val="tx1"/>
        </a:solidFill>
        <a:latin typeface="Arial"/>
        <a:ea typeface="+mn-ea"/>
        <a:cs typeface="+mn-cs"/>
      </a:defRPr>
    </a:lvl5pPr>
    <a:lvl6pPr marL="2285176" algn="l" defTabSz="914070" rtl="0" eaLnBrk="1" latinLnBrk="0" hangingPunct="1">
      <a:defRPr kern="1200">
        <a:solidFill>
          <a:schemeClr val="tx1"/>
        </a:solidFill>
        <a:latin typeface="Arial"/>
        <a:ea typeface="+mn-ea"/>
        <a:cs typeface="+mn-cs"/>
      </a:defRPr>
    </a:lvl6pPr>
    <a:lvl7pPr marL="2742211" algn="l" defTabSz="914070" rtl="0" eaLnBrk="1" latinLnBrk="0" hangingPunct="1">
      <a:defRPr kern="1200">
        <a:solidFill>
          <a:schemeClr val="tx1"/>
        </a:solidFill>
        <a:latin typeface="Arial"/>
        <a:ea typeface="+mn-ea"/>
        <a:cs typeface="+mn-cs"/>
      </a:defRPr>
    </a:lvl7pPr>
    <a:lvl8pPr marL="3199246" algn="l" defTabSz="914070" rtl="0" eaLnBrk="1" latinLnBrk="0" hangingPunct="1">
      <a:defRPr kern="1200">
        <a:solidFill>
          <a:schemeClr val="tx1"/>
        </a:solidFill>
        <a:latin typeface="Arial"/>
        <a:ea typeface="+mn-ea"/>
        <a:cs typeface="+mn-cs"/>
      </a:defRPr>
    </a:lvl8pPr>
    <a:lvl9pPr marL="3656281" algn="l" defTabSz="914070" rtl="0" eaLnBrk="1" latinLnBrk="0" hangingPunct="1">
      <a:defRPr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guide id="3" orient="horz" pos="2364"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CC66"/>
    <a:srgbClr val="A7D5F1"/>
    <a:srgbClr val="506E82"/>
    <a:srgbClr val="6D71BB"/>
    <a:srgbClr val="FF651A"/>
    <a:srgbClr val="506F82"/>
    <a:srgbClr val="FEC199"/>
    <a:srgbClr val="FF9933"/>
    <a:srgbClr val="95AB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68" autoAdjust="0"/>
    <p:restoredTop sz="95226" autoAdjust="0"/>
  </p:normalViewPr>
  <p:slideViewPr>
    <p:cSldViewPr snapToGrid="0">
      <p:cViewPr varScale="1">
        <p:scale>
          <a:sx n="144" d="100"/>
          <a:sy n="144" d="100"/>
        </p:scale>
        <p:origin x="714" y="102"/>
      </p:cViewPr>
      <p:guideLst>
        <p:guide orient="horz" pos="2160"/>
        <p:guide pos="3120"/>
        <p:guide orient="horz" pos="23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F9DDC1D0-5B04-4BF1-8523-82B2E81732FA}" type="datetimeFigureOut">
              <a:rPr lang="en-GB" smtClean="0"/>
              <a:t>18/02/2021</a:t>
            </a:fld>
            <a:endParaRPr lang="en-GB"/>
          </a:p>
        </p:txBody>
      </p:sp>
      <p:sp>
        <p:nvSpPr>
          <p:cNvPr id="4" name="Fußzeilenplatzhalt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8D2D15F-4E50-4AC3-9049-37EF48867DF9}" type="slidenum">
              <a:rPr lang="en-GB" smtClean="0"/>
              <a:t>‹Nr.›</a:t>
            </a:fld>
            <a:endParaRPr lang="en-GB"/>
          </a:p>
        </p:txBody>
      </p:sp>
    </p:spTree>
    <p:extLst>
      <p:ext uri="{BB962C8B-B14F-4D97-AF65-F5344CB8AC3E}">
        <p14:creationId xmlns:p14="http://schemas.microsoft.com/office/powerpoint/2010/main" val="4136715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5659" cy="496332"/>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eaLnBrk="1">
              <a:defRPr sz="1200"/>
            </a:lvl1pPr>
          </a:lstStyle>
          <a:p>
            <a:pPr>
              <a:defRPr/>
            </a:pPr>
            <a:endParaRPr lang="de-CH"/>
          </a:p>
        </p:txBody>
      </p:sp>
      <p:sp>
        <p:nvSpPr>
          <p:cNvPr id="7171" name="Rectangle 3"/>
          <p:cNvSpPr>
            <a:spLocks noGrp="1" noChangeArrowheads="1"/>
          </p:cNvSpPr>
          <p:nvPr>
            <p:ph type="dt" idx="1"/>
          </p:nvPr>
        </p:nvSpPr>
        <p:spPr bwMode="auto">
          <a:xfrm>
            <a:off x="3850443" y="0"/>
            <a:ext cx="2945659" cy="496332"/>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a:defRPr sz="1200"/>
            </a:lvl1pPr>
          </a:lstStyle>
          <a:p>
            <a:pPr>
              <a:defRPr/>
            </a:pPr>
            <a:endParaRPr lang="de-CH"/>
          </a:p>
        </p:txBody>
      </p:sp>
      <p:sp>
        <p:nvSpPr>
          <p:cNvPr id="765956"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ln>
        </p:spPr>
      </p:sp>
      <p:sp>
        <p:nvSpPr>
          <p:cNvPr id="7173" name="Rectangle 5"/>
          <p:cNvSpPr>
            <a:spLocks noGrp="1" noChangeArrowheads="1"/>
          </p:cNvSpPr>
          <p:nvPr>
            <p:ph type="body" sz="quarter" idx="3"/>
          </p:nvPr>
        </p:nvSpPr>
        <p:spPr bwMode="auto">
          <a:xfrm>
            <a:off x="679768" y="4715153"/>
            <a:ext cx="5438140" cy="4466987"/>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de-CH" noProof="0"/>
              <a:t>Textmasterformate durch Klicken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7174" name="Rectangle 6"/>
          <p:cNvSpPr>
            <a:spLocks noGrp="1" noChangeArrowheads="1"/>
          </p:cNvSpPr>
          <p:nvPr>
            <p:ph type="ftr" sz="quarter" idx="4"/>
          </p:nvPr>
        </p:nvSpPr>
        <p:spPr bwMode="auto">
          <a:xfrm>
            <a:off x="0" y="9428583"/>
            <a:ext cx="2945659" cy="496332"/>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eaLnBrk="1">
              <a:defRPr sz="1200"/>
            </a:lvl1pPr>
          </a:lstStyle>
          <a:p>
            <a:pPr>
              <a:defRPr/>
            </a:pPr>
            <a:endParaRPr lang="de-CH"/>
          </a:p>
        </p:txBody>
      </p:sp>
      <p:sp>
        <p:nvSpPr>
          <p:cNvPr id="7175" name="Rectangle 7"/>
          <p:cNvSpPr>
            <a:spLocks noGrp="1" noChangeArrowheads="1"/>
          </p:cNvSpPr>
          <p:nvPr>
            <p:ph type="sldNum" sz="quarter" idx="5"/>
          </p:nvPr>
        </p:nvSpPr>
        <p:spPr bwMode="auto">
          <a:xfrm>
            <a:off x="3850443" y="9428583"/>
            <a:ext cx="2945659" cy="496332"/>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E685D21-FF57-4D33-ABC6-69E7D127CE20}" type="slidenum">
              <a:rPr lang="de-CH" smtClean="0"/>
              <a:pPr>
                <a:defRPr/>
              </a:pPr>
              <a:t>‹Nr.›</a:t>
            </a:fld>
            <a:endParaRPr lang="de-CH"/>
          </a:p>
        </p:txBody>
      </p:sp>
    </p:spTree>
    <p:extLst>
      <p:ext uri="{BB962C8B-B14F-4D97-AF65-F5344CB8AC3E}">
        <p14:creationId xmlns:p14="http://schemas.microsoft.com/office/powerpoint/2010/main" val="27493558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034" algn="l" rtl="0" eaLnBrk="0" fontAlgn="base" hangingPunct="0">
      <a:spcBef>
        <a:spcPct val="30000"/>
      </a:spcBef>
      <a:spcAft>
        <a:spcPct val="0"/>
      </a:spcAft>
      <a:defRPr sz="1200" kern="1200">
        <a:solidFill>
          <a:schemeClr val="tx1"/>
        </a:solidFill>
        <a:latin typeface="Arial"/>
        <a:ea typeface="+mn-ea"/>
        <a:cs typeface="+mn-cs"/>
      </a:defRPr>
    </a:lvl2pPr>
    <a:lvl3pPr marL="914070" algn="l" rtl="0" eaLnBrk="0" fontAlgn="base" hangingPunct="0">
      <a:spcBef>
        <a:spcPct val="30000"/>
      </a:spcBef>
      <a:spcAft>
        <a:spcPct val="0"/>
      </a:spcAft>
      <a:defRPr sz="1200" kern="1200">
        <a:solidFill>
          <a:schemeClr val="tx1"/>
        </a:solidFill>
        <a:latin typeface="Arial"/>
        <a:ea typeface="+mn-ea"/>
        <a:cs typeface="+mn-cs"/>
      </a:defRPr>
    </a:lvl3pPr>
    <a:lvl4pPr marL="1371106" algn="l" rtl="0" eaLnBrk="0" fontAlgn="base" hangingPunct="0">
      <a:spcBef>
        <a:spcPct val="30000"/>
      </a:spcBef>
      <a:spcAft>
        <a:spcPct val="0"/>
      </a:spcAft>
      <a:defRPr sz="1200" kern="1200">
        <a:solidFill>
          <a:schemeClr val="tx1"/>
        </a:solidFill>
        <a:latin typeface="Arial"/>
        <a:ea typeface="+mn-ea"/>
        <a:cs typeface="+mn-cs"/>
      </a:defRPr>
    </a:lvl4pPr>
    <a:lvl5pPr marL="1828140" algn="l" rtl="0" eaLnBrk="0" fontAlgn="base" hangingPunct="0">
      <a:spcBef>
        <a:spcPct val="30000"/>
      </a:spcBef>
      <a:spcAft>
        <a:spcPct val="0"/>
      </a:spcAft>
      <a:defRPr sz="1200" kern="1200">
        <a:solidFill>
          <a:schemeClr val="tx1"/>
        </a:solidFill>
        <a:latin typeface="Arial"/>
        <a:ea typeface="+mn-ea"/>
        <a:cs typeface="+mn-cs"/>
      </a:defRPr>
    </a:lvl5pPr>
    <a:lvl6pPr marL="2285176" algn="l" defTabSz="914070" rtl="0" eaLnBrk="1" latinLnBrk="0" hangingPunct="1">
      <a:defRPr sz="1200" kern="1200">
        <a:solidFill>
          <a:schemeClr val="tx1"/>
        </a:solidFill>
        <a:latin typeface="+mn-lt"/>
        <a:ea typeface="+mn-ea"/>
        <a:cs typeface="+mn-cs"/>
      </a:defRPr>
    </a:lvl6pPr>
    <a:lvl7pPr marL="2742211" algn="l" defTabSz="914070" rtl="0" eaLnBrk="1" latinLnBrk="0" hangingPunct="1">
      <a:defRPr sz="1200" kern="1200">
        <a:solidFill>
          <a:schemeClr val="tx1"/>
        </a:solidFill>
        <a:latin typeface="+mn-lt"/>
        <a:ea typeface="+mn-ea"/>
        <a:cs typeface="+mn-cs"/>
      </a:defRPr>
    </a:lvl7pPr>
    <a:lvl8pPr marL="3199246" algn="l" defTabSz="914070" rtl="0" eaLnBrk="1" latinLnBrk="0" hangingPunct="1">
      <a:defRPr sz="1200" kern="1200">
        <a:solidFill>
          <a:schemeClr val="tx1"/>
        </a:solidFill>
        <a:latin typeface="+mn-lt"/>
        <a:ea typeface="+mn-ea"/>
        <a:cs typeface="+mn-cs"/>
      </a:defRPr>
    </a:lvl8pPr>
    <a:lvl9pPr marL="3656281" algn="l" defTabSz="91407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9.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xml"/><Relationship Id="rId7" Type="http://schemas.openxmlformats.org/officeDocument/2006/relationships/image" Target="../media/image16.png"/><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4.bin"/><Relationship Id="rId9"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3.wdp"/><Relationship Id="rId2" Type="http://schemas.openxmlformats.org/officeDocument/2006/relationships/tags" Target="../tags/tag25.xml"/><Relationship Id="rId1" Type="http://schemas.openxmlformats.org/officeDocument/2006/relationships/vmlDrawing" Target="../drawings/vmlDrawing15.v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6.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21.vml"/><Relationship Id="rId6" Type="http://schemas.openxmlformats.org/officeDocument/2006/relationships/image" Target="../media/image8.emf"/><Relationship Id="rId5" Type="http://schemas.openxmlformats.org/officeDocument/2006/relationships/oleObject" Target="../embeddings/oleObject21.bin"/><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2.v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4.png"/><Relationship Id="rId2" Type="http://schemas.openxmlformats.org/officeDocument/2006/relationships/tags" Target="../tags/tag34.xml"/><Relationship Id="rId1" Type="http://schemas.openxmlformats.org/officeDocument/2006/relationships/vmlDrawing" Target="../drawings/vmlDrawing23.vml"/><Relationship Id="rId6" Type="http://schemas.openxmlformats.org/officeDocument/2006/relationships/image" Target="../media/image4.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vmlDrawing" Target="../drawings/vmlDrawing24.vml"/><Relationship Id="rId6" Type="http://schemas.openxmlformats.org/officeDocument/2006/relationships/image" Target="../media/image4.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40.xml"/><Relationship Id="rId1" Type="http://schemas.openxmlformats.org/officeDocument/2006/relationships/vmlDrawing" Target="../drawings/vmlDrawing26.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41.xml"/><Relationship Id="rId1" Type="http://schemas.openxmlformats.org/officeDocument/2006/relationships/vmlDrawing" Target="../drawings/vmlDrawing27.vml"/><Relationship Id="rId6" Type="http://schemas.openxmlformats.org/officeDocument/2006/relationships/image" Target="../media/image8.emf"/><Relationship Id="rId5" Type="http://schemas.openxmlformats.org/officeDocument/2006/relationships/oleObject" Target="../embeddings/oleObject27.bin"/><Relationship Id="rId4"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8.emf"/><Relationship Id="rId5" Type="http://schemas.openxmlformats.org/officeDocument/2006/relationships/oleObject" Target="../embeddings/oleObject28.bin"/><Relationship Id="rId4" Type="http://schemas.openxmlformats.org/officeDocument/2006/relationships/image" Target="../media/image10.jpe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43.xml"/><Relationship Id="rId1" Type="http://schemas.openxmlformats.org/officeDocument/2006/relationships/vmlDrawing" Target="../drawings/vmlDrawing29.vml"/><Relationship Id="rId6" Type="http://schemas.openxmlformats.org/officeDocument/2006/relationships/image" Target="../media/image8.emf"/><Relationship Id="rId5" Type="http://schemas.openxmlformats.org/officeDocument/2006/relationships/oleObject" Target="../embeddings/oleObject29.bin"/><Relationship Id="rId4"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30.vml"/><Relationship Id="rId6" Type="http://schemas.openxmlformats.org/officeDocument/2006/relationships/image" Target="../media/image13.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4.png"/><Relationship Id="rId2" Type="http://schemas.openxmlformats.org/officeDocument/2006/relationships/tags" Target="../tags/tag46.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image" Target="../media/image10.jpe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9.xml"/><Relationship Id="rId7" Type="http://schemas.openxmlformats.org/officeDocument/2006/relationships/image" Target="../media/image14.png"/><Relationship Id="rId2" Type="http://schemas.openxmlformats.org/officeDocument/2006/relationships/tags" Target="../tags/tag48.xml"/><Relationship Id="rId1" Type="http://schemas.openxmlformats.org/officeDocument/2006/relationships/vmlDrawing" Target="../drawings/vmlDrawing32.vml"/><Relationship Id="rId6" Type="http://schemas.openxmlformats.org/officeDocument/2006/relationships/image" Target="../media/image13.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4.png"/><Relationship Id="rId2" Type="http://schemas.openxmlformats.org/officeDocument/2006/relationships/tags" Target="../tags/tag50.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3.xml"/><Relationship Id="rId7" Type="http://schemas.openxmlformats.org/officeDocument/2006/relationships/image" Target="../media/image15.png"/><Relationship Id="rId2" Type="http://schemas.openxmlformats.org/officeDocument/2006/relationships/tags" Target="../tags/tag52.xml"/><Relationship Id="rId1" Type="http://schemas.openxmlformats.org/officeDocument/2006/relationships/vmlDrawing" Target="../drawings/vmlDrawing34.vml"/><Relationship Id="rId6" Type="http://schemas.openxmlformats.org/officeDocument/2006/relationships/image" Target="../media/image13.emf"/><Relationship Id="rId5" Type="http://schemas.openxmlformats.org/officeDocument/2006/relationships/oleObject" Target="../embeddings/oleObject34.bin"/><Relationship Id="rId4" Type="http://schemas.openxmlformats.org/officeDocument/2006/relationships/slideMaster" Target="../slideMasters/slideMaster2.xml"/><Relationship Id="rId9"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5.xml"/><Relationship Id="rId7" Type="http://schemas.openxmlformats.org/officeDocument/2006/relationships/image" Target="../media/image3.png"/><Relationship Id="rId2" Type="http://schemas.openxmlformats.org/officeDocument/2006/relationships/tags" Target="../tags/tag54.xml"/><Relationship Id="rId1" Type="http://schemas.openxmlformats.org/officeDocument/2006/relationships/vmlDrawing" Target="../drawings/vmlDrawing35.vml"/><Relationship Id="rId6" Type="http://schemas.openxmlformats.org/officeDocument/2006/relationships/image" Target="../media/image13.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7.xml"/><Relationship Id="rId7" Type="http://schemas.openxmlformats.org/officeDocument/2006/relationships/image" Target="../media/image16.png"/><Relationship Id="rId2" Type="http://schemas.openxmlformats.org/officeDocument/2006/relationships/tags" Target="../tags/tag56.xml"/><Relationship Id="rId1" Type="http://schemas.openxmlformats.org/officeDocument/2006/relationships/vmlDrawing" Target="../drawings/vmlDrawing36.vml"/><Relationship Id="rId6" Type="http://schemas.openxmlformats.org/officeDocument/2006/relationships/image" Target="../media/image13.emf"/><Relationship Id="rId5" Type="http://schemas.openxmlformats.org/officeDocument/2006/relationships/oleObject" Target="../embeddings/oleObject36.bin"/><Relationship Id="rId4"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37.vml"/><Relationship Id="rId6" Type="http://schemas.openxmlformats.org/officeDocument/2006/relationships/image" Target="../media/image13.emf"/><Relationship Id="rId5" Type="http://schemas.openxmlformats.org/officeDocument/2006/relationships/oleObject" Target="../embeddings/oleObject37.bin"/><Relationship Id="rId4"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vmlDrawing" Target="../drawings/vmlDrawing38.v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38.bin"/><Relationship Id="rId9" Type="http://schemas.microsoft.com/office/2007/relationships/hdphoto" Target="../media/hdphoto2.wdp"/></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microsoft.com/office/2007/relationships/hdphoto" Target="../media/hdphoto3.wdp"/><Relationship Id="rId2" Type="http://schemas.openxmlformats.org/officeDocument/2006/relationships/tags" Target="../tags/tag61.xml"/><Relationship Id="rId1" Type="http://schemas.openxmlformats.org/officeDocument/2006/relationships/vmlDrawing" Target="../drawings/vmlDrawing39.v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40.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4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41.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image" Target="../media/image12.jpeg"/></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42.v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43.v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vmlDrawing" Target="../drawings/vmlDrawing45.vml"/><Relationship Id="rId6" Type="http://schemas.openxmlformats.org/officeDocument/2006/relationships/image" Target="../media/image8.emf"/><Relationship Id="rId5" Type="http://schemas.openxmlformats.org/officeDocument/2006/relationships/oleObject" Target="../embeddings/oleObject45.bin"/><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4.png"/><Relationship Id="rId2" Type="http://schemas.openxmlformats.org/officeDocument/2006/relationships/tags" Target="../tags/tag68.xml"/><Relationship Id="rId1" Type="http://schemas.openxmlformats.org/officeDocument/2006/relationships/vmlDrawing" Target="../drawings/vmlDrawing46.vml"/><Relationship Id="rId6" Type="http://schemas.openxmlformats.org/officeDocument/2006/relationships/image" Target="../media/image4.emf"/><Relationship Id="rId5" Type="http://schemas.openxmlformats.org/officeDocument/2006/relationships/oleObject" Target="../embeddings/oleObject46.bin"/><Relationship Id="rId4"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14.png"/><Relationship Id="rId2" Type="http://schemas.openxmlformats.org/officeDocument/2006/relationships/tags" Target="../tags/tag70.xml"/><Relationship Id="rId1" Type="http://schemas.openxmlformats.org/officeDocument/2006/relationships/vmlDrawing" Target="../drawings/vmlDrawing47.vml"/><Relationship Id="rId6" Type="http://schemas.openxmlformats.org/officeDocument/2006/relationships/image" Target="../media/image4.emf"/><Relationship Id="rId5" Type="http://schemas.openxmlformats.org/officeDocument/2006/relationships/oleObject" Target="../embeddings/oleObject47.bin"/><Relationship Id="rId4"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4.png"/><Relationship Id="rId2" Type="http://schemas.openxmlformats.org/officeDocument/2006/relationships/tags" Target="../tags/tag72.xml"/><Relationship Id="rId1" Type="http://schemas.openxmlformats.org/officeDocument/2006/relationships/vmlDrawing" Target="../drawings/vmlDrawing48.vml"/><Relationship Id="rId6" Type="http://schemas.openxmlformats.org/officeDocument/2006/relationships/image" Target="../media/image4.emf"/><Relationship Id="rId5" Type="http://schemas.openxmlformats.org/officeDocument/2006/relationships/oleObject" Target="../embeddings/oleObject48.bin"/><Relationship Id="rId4"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vmlDrawing" Target="../drawings/vmlDrawing49.vml"/><Relationship Id="rId6" Type="http://schemas.openxmlformats.org/officeDocument/2006/relationships/image" Target="../media/image13.emf"/><Relationship Id="rId5" Type="http://schemas.openxmlformats.org/officeDocument/2006/relationships/oleObject" Target="../embeddings/oleObject49.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4.png"/><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4.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xml"/><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4.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7.xml"/><Relationship Id="rId7" Type="http://schemas.openxmlformats.org/officeDocument/2006/relationships/image" Target="../media/image15.png"/><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_1">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C480D85-A96F-4AD3-A86F-CCBBECF6A1C7}"/>
              </a:ext>
            </a:extLst>
          </p:cNvPr>
          <p:cNvGraphicFramePr>
            <a:graphicFrameLocks noChangeAspect="1"/>
          </p:cNvGraphicFramePr>
          <p:nvPr userDrawn="1">
            <p:custDataLst>
              <p:tags r:id="rId2"/>
            </p:custDataLst>
            <p:extLst>
              <p:ext uri="{D42A27DB-BD31-4B8C-83A1-F6EECF244321}">
                <p14:modId xmlns:p14="http://schemas.microsoft.com/office/powerpoint/2010/main" val="2427485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9" name="think-cell Slide" r:id="rId4" imgW="395" imgH="394" progId="TCLayout.ActiveDocument.1">
                  <p:embed/>
                </p:oleObj>
              </mc:Choice>
              <mc:Fallback>
                <p:oleObj name="think-cell Slide" r:id="rId4" imgW="395" imgH="394" progId="TCLayout.ActiveDocument.1">
                  <p:embed/>
                  <p:pic>
                    <p:nvPicPr>
                      <p:cNvPr id="15" name="Object 14" hidden="1">
                        <a:extLst>
                          <a:ext uri="{FF2B5EF4-FFF2-40B4-BE49-F238E27FC236}">
                            <a16:creationId xmlns:a16="http://schemas.microsoft.com/office/drawing/2014/main" id="{2C480D85-A96F-4AD3-A86F-CCBBECF6A1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Grafik 2">
            <a:extLst>
              <a:ext uri="{FF2B5EF4-FFF2-40B4-BE49-F238E27FC236}">
                <a16:creationId xmlns:a16="http://schemas.microsoft.com/office/drawing/2014/main" id="{B3D6D4BB-96C4-4233-AE34-A3415BCDFE7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9906000" cy="6156332"/>
          </a:xfrm>
          <a:prstGeom prst="rect">
            <a:avLst/>
          </a:prstGeom>
        </p:spPr>
      </p:pic>
      <p:sp>
        <p:nvSpPr>
          <p:cNvPr id="3" name="Slide Number Placeholder 2">
            <a:extLst>
              <a:ext uri="{FF2B5EF4-FFF2-40B4-BE49-F238E27FC236}">
                <a16:creationId xmlns:a16="http://schemas.microsoft.com/office/drawing/2014/main" id="{7CA79312-6E47-4923-BA4E-61D38C5685E4}"/>
              </a:ext>
            </a:extLst>
          </p:cNvPr>
          <p:cNvSpPr>
            <a:spLocks noGrp="1"/>
          </p:cNvSpPr>
          <p:nvPr>
            <p:ph type="sldNum" sz="quarter" idx="10"/>
          </p:nvPr>
        </p:nvSpPr>
        <p:spPr/>
        <p:txBody>
          <a:bodyPr/>
          <a:lstStyle/>
          <a:p>
            <a:pPr>
              <a:defRPr/>
            </a:pPr>
            <a:r>
              <a:rPr lang="de-CH"/>
              <a:t>| </a:t>
            </a:r>
            <a:fld id="{E81B8D95-AA0C-433D-B79A-00E7CF97219C}" type="slidenum">
              <a:rPr lang="de-CH" smtClean="0"/>
              <a:pPr>
                <a:defRPr/>
              </a:pPr>
              <a:t>‹Nr.›</a:t>
            </a:fld>
            <a:endParaRPr lang="de-CH"/>
          </a:p>
        </p:txBody>
      </p:sp>
      <p:sp>
        <p:nvSpPr>
          <p:cNvPr id="4" name="Date Placeholder 3">
            <a:extLst>
              <a:ext uri="{FF2B5EF4-FFF2-40B4-BE49-F238E27FC236}">
                <a16:creationId xmlns:a16="http://schemas.microsoft.com/office/drawing/2014/main" id="{711ABB7D-2B83-4DC7-B898-9D7FCC193B42}"/>
              </a:ext>
            </a:extLst>
          </p:cNvPr>
          <p:cNvSpPr>
            <a:spLocks noGrp="1"/>
          </p:cNvSpPr>
          <p:nvPr>
            <p:ph type="dt" sz="half" idx="11"/>
          </p:nvPr>
        </p:nvSpPr>
        <p:spPr/>
        <p:txBody>
          <a:bodyPr/>
          <a:lstStyle/>
          <a:p>
            <a:pPr algn="r"/>
            <a:r>
              <a:rPr lang="de-DE"/>
              <a:t>11.08.2020</a:t>
            </a:r>
            <a:endParaRPr lang="de-CH"/>
          </a:p>
        </p:txBody>
      </p:sp>
      <p:sp>
        <p:nvSpPr>
          <p:cNvPr id="5" name="Footer Placeholder 4">
            <a:extLst>
              <a:ext uri="{FF2B5EF4-FFF2-40B4-BE49-F238E27FC236}">
                <a16:creationId xmlns:a16="http://schemas.microsoft.com/office/drawing/2014/main" id="{50339DA1-AEA3-4ABB-97CF-663E0D7A2161}"/>
              </a:ext>
            </a:extLst>
          </p:cNvPr>
          <p:cNvSpPr>
            <a:spLocks noGrp="1"/>
          </p:cNvSpPr>
          <p:nvPr>
            <p:ph type="ftr" sz="quarter" idx="12"/>
          </p:nvPr>
        </p:nvSpPr>
        <p:spPr/>
        <p:txBody>
          <a:bodyPr/>
          <a:lstStyle/>
          <a:p>
            <a:r>
              <a:rPr lang="fr-FR" noProof="0" err="1"/>
              <a:t>Programm</a:t>
            </a:r>
            <a:r>
              <a:rPr lang="fr-FR" noProof="0"/>
              <a:t> EIGER | Technologie Domain | Input Scope EIGER</a:t>
            </a:r>
            <a:endParaRPr lang="de-CH" noProof="0"/>
          </a:p>
        </p:txBody>
      </p:sp>
      <p:sp>
        <p:nvSpPr>
          <p:cNvPr id="7" name="Rechteck 9">
            <a:extLst>
              <a:ext uri="{FF2B5EF4-FFF2-40B4-BE49-F238E27FC236}">
                <a16:creationId xmlns:a16="http://schemas.microsoft.com/office/drawing/2014/main" id="{3F1E41FB-2F5B-4858-BC8E-138ED82D0936}"/>
              </a:ext>
            </a:extLst>
          </p:cNvPr>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8" name="Rechteck 19">
            <a:extLst>
              <a:ext uri="{FF2B5EF4-FFF2-40B4-BE49-F238E27FC236}">
                <a16:creationId xmlns:a16="http://schemas.microsoft.com/office/drawing/2014/main" id="{B0E0A6A8-FD66-4026-84F5-2027FC714E90}"/>
              </a:ext>
            </a:extLst>
          </p:cNvPr>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9" name="Picture 21">
            <a:extLst>
              <a:ext uri="{FF2B5EF4-FFF2-40B4-BE49-F238E27FC236}">
                <a16:creationId xmlns:a16="http://schemas.microsoft.com/office/drawing/2014/main" id="{04B3F7C8-297D-4EE4-AC55-541EE0365239}"/>
              </a:ext>
            </a:extLst>
          </p:cNvPr>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pic>
        <p:nvPicPr>
          <p:cNvPr id="10" name="Grafik 10">
            <a:extLst>
              <a:ext uri="{FF2B5EF4-FFF2-40B4-BE49-F238E27FC236}">
                <a16:creationId xmlns:a16="http://schemas.microsoft.com/office/drawing/2014/main" id="{5962A1B7-8F89-47F1-B8E8-B2E2B3C955D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5306"/>
            <a:ext cx="2066400" cy="2066400"/>
          </a:xfrm>
          <a:prstGeom prst="rect">
            <a:avLst/>
          </a:prstGeom>
        </p:spPr>
      </p:pic>
      <p:sp>
        <p:nvSpPr>
          <p:cNvPr id="11" name="Textplatzhalter 2">
            <a:extLst>
              <a:ext uri="{FF2B5EF4-FFF2-40B4-BE49-F238E27FC236}">
                <a16:creationId xmlns:a16="http://schemas.microsoft.com/office/drawing/2014/main" id="{2D5DA28D-A783-45B7-8640-9A33A5E84643}"/>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6B06E52F-6FF4-43A6-BEE3-6CCAC379159C}"/>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FCD70CC8-F352-4611-8F1F-6D1DCF6B3741}"/>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4" name="Textplatzhalter 2">
            <a:extLst>
              <a:ext uri="{FF2B5EF4-FFF2-40B4-BE49-F238E27FC236}">
                <a16:creationId xmlns:a16="http://schemas.microsoft.com/office/drawing/2014/main" id="{2E906F6B-3021-434D-96AA-8C2FF4C38B43}"/>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283145483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27950951"/>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11355"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6A5A928-B9DF-474C-8CBB-60250FB3A309}"/>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cxnSp>
        <p:nvCxnSpPr>
          <p:cNvPr id="8" name="Straight Connector 7">
            <a:extLst>
              <a:ext uri="{FF2B5EF4-FFF2-40B4-BE49-F238E27FC236}">
                <a16:creationId xmlns:a16="http://schemas.microsoft.com/office/drawing/2014/main" id="{B3BB7443-DFCD-4DED-A0A5-76E1B1FCDB0C}"/>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platzhalter 5">
            <a:extLst>
              <a:ext uri="{FF2B5EF4-FFF2-40B4-BE49-F238E27FC236}">
                <a16:creationId xmlns:a16="http://schemas.microsoft.com/office/drawing/2014/main" id="{5F0DF15C-E0DD-43DA-94C5-E3B2D900E38C}"/>
              </a:ext>
            </a:extLst>
          </p:cNvPr>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pic>
        <p:nvPicPr>
          <p:cNvPr id="10" name="Grafik 3">
            <a:extLst>
              <a:ext uri="{FF2B5EF4-FFF2-40B4-BE49-F238E27FC236}">
                <a16:creationId xmlns:a16="http://schemas.microsoft.com/office/drawing/2014/main" id="{26F2E77B-49E0-4922-AB89-60C76449ADA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11" name="Title 6">
            <a:extLst>
              <a:ext uri="{FF2B5EF4-FFF2-40B4-BE49-F238E27FC236}">
                <a16:creationId xmlns:a16="http://schemas.microsoft.com/office/drawing/2014/main" id="{BEAD5AE6-1501-407B-9338-DDA0A2BEA954}"/>
              </a:ext>
            </a:extLst>
          </p:cNvPr>
          <p:cNvSpPr>
            <a:spLocks noGrp="1"/>
          </p:cNvSpPr>
          <p:nvPr>
            <p:ph type="title"/>
          </p:nvPr>
        </p:nvSpPr>
        <p:spPr>
          <a:xfrm>
            <a:off x="272480" y="188640"/>
            <a:ext cx="8568000" cy="648000"/>
          </a:xfrm>
        </p:spPr>
        <p:txBody>
          <a:bodyPr/>
          <a:lstStyle/>
          <a:p>
            <a:r>
              <a:rPr lang="en-US"/>
              <a:t>Click to edit Master title style</a:t>
            </a:r>
          </a:p>
        </p:txBody>
      </p:sp>
      <p:sp>
        <p:nvSpPr>
          <p:cNvPr id="12" name="Eingekerbter Richtungspfeil 2">
            <a:extLst>
              <a:ext uri="{FF2B5EF4-FFF2-40B4-BE49-F238E27FC236}">
                <a16:creationId xmlns:a16="http://schemas.microsoft.com/office/drawing/2014/main" id="{B4EC0558-E617-48AF-82A3-71C6793E4517}"/>
              </a:ext>
            </a:extLst>
          </p:cNvPr>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3" name="Picture 135">
            <a:extLst>
              <a:ext uri="{FF2B5EF4-FFF2-40B4-BE49-F238E27FC236}">
                <a16:creationId xmlns:a16="http://schemas.microsoft.com/office/drawing/2014/main" id="{E054AFDB-8D1F-498B-BBF2-605AFC00D249}"/>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ooter Placeholder 1">
            <a:extLst>
              <a:ext uri="{FF2B5EF4-FFF2-40B4-BE49-F238E27FC236}">
                <a16:creationId xmlns:a16="http://schemas.microsoft.com/office/drawing/2014/main" id="{202871B6-C62F-48DD-B0E6-487B87F472EA}"/>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grpSp>
        <p:nvGrpSpPr>
          <p:cNvPr id="5" name="Group 4">
            <a:extLst>
              <a:ext uri="{FF2B5EF4-FFF2-40B4-BE49-F238E27FC236}">
                <a16:creationId xmlns:a16="http://schemas.microsoft.com/office/drawing/2014/main" id="{30862455-33DD-405A-8968-846F9FD32D8B}"/>
              </a:ext>
            </a:extLst>
          </p:cNvPr>
          <p:cNvGrpSpPr/>
          <p:nvPr userDrawn="1"/>
        </p:nvGrpSpPr>
        <p:grpSpPr>
          <a:xfrm>
            <a:off x="273050" y="1376774"/>
            <a:ext cx="9359429" cy="4944901"/>
            <a:chOff x="273050" y="1376772"/>
            <a:chExt cx="9359429" cy="4773117"/>
          </a:xfrm>
        </p:grpSpPr>
        <p:sp>
          <p:nvSpPr>
            <p:cNvPr id="4" name="Rectangle 3">
              <a:extLst>
                <a:ext uri="{FF2B5EF4-FFF2-40B4-BE49-F238E27FC236}">
                  <a16:creationId xmlns:a16="http://schemas.microsoft.com/office/drawing/2014/main" id="{040F5BD6-315C-44AF-9642-A265D6209712}"/>
                </a:ext>
              </a:extLst>
            </p:cNvPr>
            <p:cNvSpPr/>
            <p:nvPr userDrawn="1"/>
          </p:nvSpPr>
          <p:spPr bwMode="auto">
            <a:xfrm>
              <a:off x="273050" y="137677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17" name="Rectangle 16">
              <a:extLst>
                <a:ext uri="{FF2B5EF4-FFF2-40B4-BE49-F238E27FC236}">
                  <a16:creationId xmlns:a16="http://schemas.microsoft.com/office/drawing/2014/main" id="{CF8F86E1-D6B1-4252-9E2F-42DF3F50C211}"/>
                </a:ext>
              </a:extLst>
            </p:cNvPr>
            <p:cNvSpPr/>
            <p:nvPr userDrawn="1"/>
          </p:nvSpPr>
          <p:spPr bwMode="auto">
            <a:xfrm>
              <a:off x="5024479" y="137677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18" name="Rectangle 17">
              <a:extLst>
                <a:ext uri="{FF2B5EF4-FFF2-40B4-BE49-F238E27FC236}">
                  <a16:creationId xmlns:a16="http://schemas.microsoft.com/office/drawing/2014/main" id="{60504E3C-1DD6-4814-9E9C-E034CB4A4DBA}"/>
                </a:ext>
              </a:extLst>
            </p:cNvPr>
            <p:cNvSpPr/>
            <p:nvPr userDrawn="1"/>
          </p:nvSpPr>
          <p:spPr bwMode="auto">
            <a:xfrm>
              <a:off x="273050" y="382881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20" name="Rectangle 19">
              <a:extLst>
                <a:ext uri="{FF2B5EF4-FFF2-40B4-BE49-F238E27FC236}">
                  <a16:creationId xmlns:a16="http://schemas.microsoft.com/office/drawing/2014/main" id="{F83DD75E-9961-42AD-95DE-3BAAAF0067CF}"/>
                </a:ext>
              </a:extLst>
            </p:cNvPr>
            <p:cNvSpPr/>
            <p:nvPr userDrawn="1"/>
          </p:nvSpPr>
          <p:spPr bwMode="auto">
            <a:xfrm>
              <a:off x="5024479" y="382881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grpSp>
      <p:sp>
        <p:nvSpPr>
          <p:cNvPr id="21" name="Text Placeholder 4">
            <a:extLst>
              <a:ext uri="{FF2B5EF4-FFF2-40B4-BE49-F238E27FC236}">
                <a16:creationId xmlns:a16="http://schemas.microsoft.com/office/drawing/2014/main" id="{83827746-32CB-46B3-9E2E-5905E781BF76}"/>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Date Placeholder 5">
            <a:extLst>
              <a:ext uri="{FF2B5EF4-FFF2-40B4-BE49-F238E27FC236}">
                <a16:creationId xmlns:a16="http://schemas.microsoft.com/office/drawing/2014/main" id="{7B597367-E683-4EB4-803D-887CDF3E566D}"/>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Tree>
    <p:extLst>
      <p:ext uri="{BB962C8B-B14F-4D97-AF65-F5344CB8AC3E}">
        <p14:creationId xmlns:p14="http://schemas.microsoft.com/office/powerpoint/2010/main" val="85619555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265410750"/>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12379"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BC8C9B2-A839-40E0-B230-8CD310A6214A}"/>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pic>
        <p:nvPicPr>
          <p:cNvPr id="3" name="Grafik 2"/>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3002" y="3177"/>
            <a:ext cx="9902999" cy="6854825"/>
          </a:xfrm>
          <a:prstGeom prst="rect">
            <a:avLst/>
          </a:prstGeom>
        </p:spPr>
      </p:pic>
      <p:sp>
        <p:nvSpPr>
          <p:cNvPr id="21" name="Rechteck 20"/>
          <p:cNvSpPr/>
          <p:nvPr userDrawn="1"/>
        </p:nvSpPr>
        <p:spPr bwMode="auto">
          <a:xfrm>
            <a:off x="0" y="0"/>
            <a:ext cx="9906000" cy="6858000"/>
          </a:xfrm>
          <a:prstGeom prst="rect">
            <a:avLst/>
          </a:prstGeom>
          <a:solidFill>
            <a:srgbClr val="C8D5DD">
              <a:alpha val="78039"/>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1" name="Textplatzhalter 5"/>
          <p:cNvSpPr>
            <a:spLocks noGrp="1"/>
          </p:cNvSpPr>
          <p:nvPr>
            <p:ph type="body" sz="quarter" idx="12"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5" name="Title 4"/>
          <p:cNvSpPr>
            <a:spLocks noGrp="1"/>
          </p:cNvSpPr>
          <p:nvPr>
            <p:ph type="title"/>
          </p:nvPr>
        </p:nvSpPr>
        <p:spPr/>
        <p:txBody>
          <a:bodyPr lIns="0"/>
          <a:lstStyle/>
          <a:p>
            <a:r>
              <a:rPr lang="en-US"/>
              <a:t>Click to edit Master title style</a:t>
            </a:r>
          </a:p>
        </p:txBody>
      </p:sp>
      <p:pic>
        <p:nvPicPr>
          <p:cNvPr id="13"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cxnSp>
        <p:nvCxnSpPr>
          <p:cNvPr id="14" name="Straight Connector 13">
            <a:extLst>
              <a:ext uri="{FF2B5EF4-FFF2-40B4-BE49-F238E27FC236}">
                <a16:creationId xmlns:a16="http://schemas.microsoft.com/office/drawing/2014/main" id="{3410A8BD-9848-4AFC-9110-37B9C7CB302B}"/>
              </a:ext>
            </a:extLst>
          </p:cNvPr>
          <p:cNvCxnSpPr/>
          <p:nvPr userDrawn="1"/>
        </p:nvCxnSpPr>
        <p:spPr>
          <a:xfrm>
            <a:off x="272480" y="878773"/>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25821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462971752"/>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13403"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AA1AA69-ECB4-4617-A782-632802AE9AD8}"/>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2"/>
          </p:nvPr>
        </p:nvSpPr>
        <p:spPr>
          <a:xfrm>
            <a:off x="0" y="0"/>
            <a:ext cx="4953000" cy="6858000"/>
          </a:xfrm>
          <a:prstGeom prst="rect">
            <a:avLst/>
          </a:prstGeom>
        </p:spPr>
        <p:txBody>
          <a:bodyPr/>
          <a:lstStyle>
            <a:lvl1pPr marL="0" indent="0">
              <a:buNone/>
              <a:defRPr/>
            </a:lvl1pPr>
          </a:lstStyle>
          <a:p>
            <a:endParaRPr lang="de-CH"/>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5" name="Rechteck 4"/>
          <p:cNvSpPr/>
          <p:nvPr userDrawn="1"/>
        </p:nvSpPr>
        <p:spPr bwMode="auto">
          <a:xfrm>
            <a:off x="4953000" y="0"/>
            <a:ext cx="4953000" cy="6858000"/>
          </a:xfrm>
          <a:prstGeom prst="rect">
            <a:avLst/>
          </a:prstGeom>
          <a:solidFill>
            <a:srgbClr val="C8D5DD"/>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2" name="Rechteck 11"/>
          <p:cNvSpPr/>
          <p:nvPr userDrawn="1"/>
        </p:nvSpPr>
        <p:spPr bwMode="auto">
          <a:xfrm>
            <a:off x="6555528" y="2649048"/>
            <a:ext cx="3150000" cy="2135971"/>
          </a:xfrm>
          <a:prstGeom prst="rect">
            <a:avLst/>
          </a:prstGeom>
          <a:solidFill>
            <a:srgbClr val="C8D5DD"/>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8" name="Textplatzhalter 17"/>
          <p:cNvSpPr>
            <a:spLocks noGrp="1"/>
          </p:cNvSpPr>
          <p:nvPr>
            <p:ph type="body" sz="quarter" idx="13" hasCustomPrompt="1"/>
          </p:nvPr>
        </p:nvSpPr>
        <p:spPr>
          <a:xfrm>
            <a:off x="276225" y="2649047"/>
            <a:ext cx="4532760" cy="845488"/>
          </a:xfrm>
          <a:prstGeom prst="rect">
            <a:avLst/>
          </a:prstGeom>
        </p:spPr>
        <p:txBody>
          <a:bodyPr lIns="72000" tIns="72000" rIns="72000" bIns="108000"/>
          <a:lstStyle>
            <a:lvl1pPr marL="0" indent="0">
              <a:buNone/>
              <a:defRPr b="1">
                <a:solidFill>
                  <a:schemeClr val="bg1"/>
                </a:solidFill>
              </a:defRPr>
            </a:lvl1pPr>
          </a:lstStyle>
          <a:p>
            <a:pPr lvl="0"/>
            <a:r>
              <a:rPr lang="de-CH"/>
              <a:t>Design</a:t>
            </a:r>
          </a:p>
        </p:txBody>
      </p:sp>
      <p:sp>
        <p:nvSpPr>
          <p:cNvPr id="27" name="Textplatzhalter 5"/>
          <p:cNvSpPr>
            <a:spLocks noGrp="1"/>
          </p:cNvSpPr>
          <p:nvPr>
            <p:ph type="body" sz="quarter" idx="15" hasCustomPrompt="1"/>
          </p:nvPr>
        </p:nvSpPr>
        <p:spPr>
          <a:xfrm>
            <a:off x="276225" y="2921584"/>
            <a:ext cx="4532760" cy="318924"/>
          </a:xfrm>
          <a:prstGeom prst="rect">
            <a:avLst/>
          </a:prstGeom>
          <a:solidFill>
            <a:srgbClr val="95ABB8">
              <a:alpha val="89804"/>
            </a:srgb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
        <p:nvSpPr>
          <p:cNvPr id="28" name="Textplatzhalter 5"/>
          <p:cNvSpPr>
            <a:spLocks noGrp="1"/>
          </p:cNvSpPr>
          <p:nvPr>
            <p:ph type="body" sz="quarter" idx="16" hasCustomPrompt="1"/>
          </p:nvPr>
        </p:nvSpPr>
        <p:spPr>
          <a:xfrm>
            <a:off x="276225" y="3767073"/>
            <a:ext cx="4532760" cy="318924"/>
          </a:xfrm>
          <a:prstGeom prst="rect">
            <a:avLst/>
          </a:prstGeom>
          <a:solidFill>
            <a:schemeClr val="tx2">
              <a:lumMod val="90000"/>
              <a:alpha val="89804"/>
            </a:scheme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
        <p:nvSpPr>
          <p:cNvPr id="13" name="Textplatzhalter 5"/>
          <p:cNvSpPr>
            <a:spLocks noGrp="1"/>
          </p:cNvSpPr>
          <p:nvPr>
            <p:ph type="body" sz="quarter" idx="17" hasCustomPrompt="1"/>
          </p:nvPr>
        </p:nvSpPr>
        <p:spPr>
          <a:xfrm>
            <a:off x="276224" y="4631074"/>
            <a:ext cx="4532760" cy="318924"/>
          </a:xfrm>
          <a:prstGeom prst="rect">
            <a:avLst/>
          </a:prstGeom>
          <a:solidFill>
            <a:schemeClr val="tx2">
              <a:lumMod val="90000"/>
              <a:alpha val="89804"/>
            </a:scheme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Tree>
    <p:extLst>
      <p:ext uri="{BB962C8B-B14F-4D97-AF65-F5344CB8AC3E}">
        <p14:creationId xmlns:p14="http://schemas.microsoft.com/office/powerpoint/2010/main" val="29696026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_Kernaussage1">
    <p:spTree>
      <p:nvGrpSpPr>
        <p:cNvPr id="1" name=""/>
        <p:cNvGrpSpPr/>
        <p:nvPr/>
      </p:nvGrpSpPr>
      <p:grpSpPr>
        <a:xfrm>
          <a:off x="0" y="0"/>
          <a:ext cx="0" cy="0"/>
          <a:chOff x="0" y="0"/>
          <a:chExt cx="0" cy="0"/>
        </a:xfrm>
      </p:grpSpPr>
      <p:sp>
        <p:nvSpPr>
          <p:cNvPr id="9" name="Rechteck 8"/>
          <p:cNvSpPr/>
          <p:nvPr userDrawn="1"/>
        </p:nvSpPr>
        <p:spPr bwMode="auto">
          <a:xfrm>
            <a:off x="4956449" y="11561"/>
            <a:ext cx="4968552" cy="6858000"/>
          </a:xfrm>
          <a:prstGeom prst="rect">
            <a:avLst/>
          </a:prstGeom>
          <a:solidFill>
            <a:srgbClr val="AEC0CA"/>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3375809803"/>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4427"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2" name="Rechteck 1"/>
          <p:cNvSpPr/>
          <p:nvPr userDrawn="1"/>
        </p:nvSpPr>
        <p:spPr bwMode="auto">
          <a:xfrm>
            <a:off x="6476" y="11561"/>
            <a:ext cx="4968552" cy="6858000"/>
          </a:xfrm>
          <a:prstGeom prst="rect">
            <a:avLst/>
          </a:prstGeom>
          <a:solidFill>
            <a:srgbClr val="FF6600"/>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pic>
        <p:nvPicPr>
          <p:cNvPr id="5" name="Grafik 4"/>
          <p:cNvPicPr>
            <a:picLocks noChangeAspect="1"/>
          </p:cNvPicPr>
          <p:nvPr userDrawn="1"/>
        </p:nvPicPr>
        <p:blipFill rotWithShape="1">
          <a:blip r:embed="rId6" cstate="print">
            <a:duotone>
              <a:prstClr val="black"/>
              <a:srgbClr val="B6C6CF">
                <a:tint val="45000"/>
                <a:satMod val="400000"/>
              </a:srgbClr>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5552" y="476673"/>
            <a:ext cx="9937104" cy="6408712"/>
          </a:xfrm>
          <a:prstGeom prst="rect">
            <a:avLst/>
          </a:prstGeom>
        </p:spPr>
      </p:pic>
      <p:pic>
        <p:nvPicPr>
          <p:cNvPr id="17" name="Grafik 16"/>
          <p:cNvPicPr>
            <a:picLocks noChangeAspect="1"/>
          </p:cNvPicPr>
          <p:nvPr userDrawn="1"/>
        </p:nvPicPr>
        <p:blipFill rotWithShape="1">
          <a:blip r:embed="rId8" cstate="print">
            <a:clrChange>
              <a:clrFrom>
                <a:srgbClr val="000000">
                  <a:alpha val="0"/>
                </a:srgbClr>
              </a:clrFrom>
              <a:clrTo>
                <a:srgbClr val="000000">
                  <a:alpha val="0"/>
                </a:srgbClr>
              </a:clrTo>
            </a:clrChange>
            <a:duotone>
              <a:prstClr val="black"/>
              <a:schemeClr val="accent2">
                <a:lumMod val="75000"/>
                <a:tint val="45000"/>
                <a:satMod val="400000"/>
              </a:schemeClr>
            </a:duotone>
            <a:extLst>
              <a:ext uri="{BEBA8EAE-BF5A-486C-A8C5-ECC9F3942E4B}">
                <a14:imgProps xmlns:a14="http://schemas.microsoft.com/office/drawing/2010/main">
                  <a14:imgLayer r:embed="rId9">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20983" y="476673"/>
            <a:ext cx="4973985" cy="6408712"/>
          </a:xfrm>
          <a:prstGeom prst="rect">
            <a:avLst/>
          </a:prstGeom>
        </p:spPr>
      </p:pic>
      <p:sp>
        <p:nvSpPr>
          <p:cNvPr id="18" name="Rechteck 17"/>
          <p:cNvSpPr/>
          <p:nvPr userDrawn="1"/>
        </p:nvSpPr>
        <p:spPr bwMode="auto">
          <a:xfrm>
            <a:off x="32423" y="11561"/>
            <a:ext cx="9929266" cy="6858000"/>
          </a:xfrm>
          <a:prstGeom prst="rect">
            <a:avLst/>
          </a:prstGeom>
          <a:solidFill>
            <a:srgbClr val="FFFFFF">
              <a:alpha val="7843"/>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4" name="Textplatzhalter 2"/>
          <p:cNvSpPr>
            <a:spLocks noGrp="1"/>
          </p:cNvSpPr>
          <p:nvPr>
            <p:ph type="body" sz="quarter" idx="18" hasCustomPrompt="1"/>
          </p:nvPr>
        </p:nvSpPr>
        <p:spPr>
          <a:xfrm>
            <a:off x="3891764" y="771612"/>
            <a:ext cx="1988393" cy="380480"/>
          </a:xfrm>
          <a:prstGeom prst="rect">
            <a:avLst/>
          </a:prstGeom>
          <a:solidFill>
            <a:schemeClr val="bg1"/>
          </a:solidFill>
          <a:effectLst>
            <a:outerShdw blurRad="50800" dist="38100" dir="2700000" algn="tl" rotWithShape="0">
              <a:prstClr val="black">
                <a:alpha val="40000"/>
              </a:prstClr>
            </a:outerShdw>
          </a:effectLst>
        </p:spPr>
        <p:txBody>
          <a:bodyPr wrap="none" lIns="144000" tIns="36000" rIns="144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1</a:t>
            </a:r>
          </a:p>
        </p:txBody>
      </p:sp>
      <p:sp>
        <p:nvSpPr>
          <p:cNvPr id="16" name="Textplatzhalter 2"/>
          <p:cNvSpPr>
            <a:spLocks noGrp="1"/>
          </p:cNvSpPr>
          <p:nvPr>
            <p:ph type="body" sz="quarter" idx="20" hasCustomPrompt="1"/>
          </p:nvPr>
        </p:nvSpPr>
        <p:spPr>
          <a:xfrm>
            <a:off x="3891763" y="1208531"/>
            <a:ext cx="1988393" cy="380480"/>
          </a:xfrm>
          <a:prstGeom prst="rect">
            <a:avLst/>
          </a:prstGeom>
          <a:solidFill>
            <a:schemeClr val="bg1"/>
          </a:solidFill>
          <a:effectLst>
            <a:outerShdw blurRad="50800" dist="38100" dir="2700000" algn="tl" rotWithShape="0">
              <a:prstClr val="black">
                <a:alpha val="40000"/>
              </a:prstClr>
            </a:outerShdw>
          </a:effectLst>
        </p:spPr>
        <p:txBody>
          <a:bodyPr wrap="none" lIns="144000" tIns="36000" rIns="144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2</a:t>
            </a:r>
          </a:p>
        </p:txBody>
      </p:sp>
      <p:sp>
        <p:nvSpPr>
          <p:cNvPr id="10" name="Textplatzhalter 2"/>
          <p:cNvSpPr>
            <a:spLocks noGrp="1"/>
          </p:cNvSpPr>
          <p:nvPr>
            <p:ph type="body" sz="quarter" idx="16" hasCustomPrompt="1"/>
          </p:nvPr>
        </p:nvSpPr>
        <p:spPr>
          <a:xfrm>
            <a:off x="4098551" y="1645450"/>
            <a:ext cx="1781605" cy="514738"/>
          </a:xfrm>
          <a:prstGeom prst="rect">
            <a:avLst/>
          </a:prstGeom>
          <a:solidFill>
            <a:schemeClr val="bg1"/>
          </a:solidFill>
          <a:effectLst>
            <a:outerShdw blurRad="50800" dist="38100" dir="2700000" algn="tl" rotWithShape="0">
              <a:prstClr val="black">
                <a:alpha val="40000"/>
              </a:prstClr>
            </a:outerShdw>
          </a:effectLst>
        </p:spPr>
        <p:txBody>
          <a:bodyPr wrap="none" lIns="144000" tIns="72000" rIns="144000" bIns="72000" anchor="ctr" anchorCtr="0">
            <a:spAutoFit/>
          </a:bodyPr>
          <a:lstStyle>
            <a:lvl1pPr marL="0" indent="0" algn="r">
              <a:buFontTx/>
              <a:buNone/>
              <a:defRPr sz="24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Eiger 2020</a:t>
            </a:r>
          </a:p>
        </p:txBody>
      </p:sp>
      <p:sp>
        <p:nvSpPr>
          <p:cNvPr id="7" name="Ellipse 6"/>
          <p:cNvSpPr/>
          <p:nvPr userDrawn="1"/>
        </p:nvSpPr>
        <p:spPr bwMode="auto">
          <a:xfrm>
            <a:off x="5923839" y="3681029"/>
            <a:ext cx="540000" cy="540000"/>
          </a:xfrm>
          <a:prstGeom prst="ellipse">
            <a:avLst/>
          </a:prstGeom>
          <a:solidFill>
            <a:srgbClr val="FFFFFF"/>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9" name="Ellipse 18"/>
          <p:cNvSpPr/>
          <p:nvPr userDrawn="1"/>
        </p:nvSpPr>
        <p:spPr bwMode="auto">
          <a:xfrm>
            <a:off x="6064053" y="3825029"/>
            <a:ext cx="252000" cy="252000"/>
          </a:xfrm>
          <a:prstGeom prst="ellipse">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20" name="Ellipse 19"/>
          <p:cNvSpPr/>
          <p:nvPr userDrawn="1"/>
        </p:nvSpPr>
        <p:spPr bwMode="auto">
          <a:xfrm>
            <a:off x="7041232" y="2348880"/>
            <a:ext cx="540000" cy="540000"/>
          </a:xfrm>
          <a:prstGeom prst="ellipse">
            <a:avLst/>
          </a:prstGeom>
          <a:solidFill>
            <a:srgbClr val="FFFFFF"/>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21" name="Ellipse 20"/>
          <p:cNvSpPr/>
          <p:nvPr userDrawn="1"/>
        </p:nvSpPr>
        <p:spPr bwMode="auto">
          <a:xfrm>
            <a:off x="7181446" y="2492880"/>
            <a:ext cx="252000" cy="252000"/>
          </a:xfrm>
          <a:prstGeom prst="ellipse">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1" name="Textplatzhalter 10"/>
          <p:cNvSpPr>
            <a:spLocks noGrp="1"/>
          </p:cNvSpPr>
          <p:nvPr>
            <p:ph type="body" sz="quarter" idx="21" hasCustomPrompt="1"/>
          </p:nvPr>
        </p:nvSpPr>
        <p:spPr>
          <a:xfrm>
            <a:off x="7191073" y="1803124"/>
            <a:ext cx="2298432" cy="914400"/>
          </a:xfrm>
          <a:prstGeom prst="rect">
            <a:avLst/>
          </a:prstGeom>
        </p:spPr>
        <p:txBody>
          <a:bodyPr/>
          <a:lstStyle>
            <a:lvl1pPr marL="0" indent="0">
              <a:spcAft>
                <a:spcPts val="0"/>
              </a:spcAft>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CH"/>
              <a:t>Informationstext</a:t>
            </a:r>
          </a:p>
          <a:p>
            <a:pPr lvl="0"/>
            <a:r>
              <a:rPr lang="de-CH"/>
              <a:t>85%</a:t>
            </a:r>
          </a:p>
        </p:txBody>
      </p:sp>
      <p:sp>
        <p:nvSpPr>
          <p:cNvPr id="22" name="Textplatzhalter 10"/>
          <p:cNvSpPr>
            <a:spLocks noGrp="1"/>
          </p:cNvSpPr>
          <p:nvPr>
            <p:ph type="body" sz="quarter" idx="22" hasCustomPrompt="1"/>
          </p:nvPr>
        </p:nvSpPr>
        <p:spPr>
          <a:xfrm>
            <a:off x="6070624" y="3151046"/>
            <a:ext cx="2298432" cy="914400"/>
          </a:xfrm>
          <a:prstGeom prst="rect">
            <a:avLst/>
          </a:prstGeom>
        </p:spPr>
        <p:txBody>
          <a:bodyPr/>
          <a:lstStyle>
            <a:lvl1pPr marL="0" indent="0">
              <a:spcAft>
                <a:spcPts val="0"/>
              </a:spcAft>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CH"/>
              <a:t>Informationstext</a:t>
            </a:r>
          </a:p>
          <a:p>
            <a:pPr lvl="0"/>
            <a:r>
              <a:rPr lang="de-CH"/>
              <a:t>85%</a:t>
            </a:r>
          </a:p>
        </p:txBody>
      </p:sp>
    </p:spTree>
    <p:extLst>
      <p:ext uri="{BB962C8B-B14F-4D97-AF65-F5344CB8AC3E}">
        <p14:creationId xmlns:p14="http://schemas.microsoft.com/office/powerpoint/2010/main" val="15611667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1449892539"/>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5451"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lumMod val="50000"/>
            </a:schemeClr>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23" name="Grafik 4">
            <a:extLst>
              <a:ext uri="{FF2B5EF4-FFF2-40B4-BE49-F238E27FC236}">
                <a16:creationId xmlns:a16="http://schemas.microsoft.com/office/drawing/2014/main" id="{4E499620-4B60-4DA1-B11B-E215BDBFD615}"/>
              </a:ext>
            </a:extLst>
          </p:cNvPr>
          <p:cNvPicPr>
            <a:picLocks noChangeAspect="1"/>
          </p:cNvPicPr>
          <p:nvPr userDrawn="1"/>
        </p:nvPicPr>
        <p:blipFill rotWithShape="1">
          <a:blip r:embed="rId6" cstate="print">
            <a:duotone>
              <a:prstClr val="black"/>
              <a:schemeClr val="bg2">
                <a:lumMod val="50000"/>
                <a:tint val="45000"/>
                <a:satMod val="400000"/>
              </a:schemeClr>
            </a:duotone>
            <a:extLst>
              <a:ext uri="{BEBA8EAE-BF5A-486C-A8C5-ECC9F3942E4B}">
                <a14:imgProps xmlns:a14="http://schemas.microsoft.com/office/drawing/2010/main">
                  <a14:imgLayer r:embed="rId7">
                    <a14:imgEffect>
                      <a14:colorTemperature colorTemp="112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5552" y="493925"/>
            <a:ext cx="9937104" cy="6360898"/>
          </a:xfrm>
          <a:prstGeom prst="rect">
            <a:avLst/>
          </a:prstGeom>
        </p:spPr>
      </p:pic>
      <p:sp>
        <p:nvSpPr>
          <p:cNvPr id="6" name="Text Placeholder 5">
            <a:extLst>
              <a:ext uri="{FF2B5EF4-FFF2-40B4-BE49-F238E27FC236}">
                <a16:creationId xmlns:a16="http://schemas.microsoft.com/office/drawing/2014/main" id="{EC1B1579-6C76-4AA8-8F97-E09635B450E1}"/>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39296743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1123771915"/>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6475"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7" name="Grafik 15">
            <a:extLst>
              <a:ext uri="{FF2B5EF4-FFF2-40B4-BE49-F238E27FC236}">
                <a16:creationId xmlns:a16="http://schemas.microsoft.com/office/drawing/2014/main" id="{C130CA77-2CFD-4876-B2E8-A5B4B6FFBF3B}"/>
              </a:ext>
            </a:extLst>
          </p:cNvPr>
          <p:cNvPicPr>
            <a:picLocks noChangeAspect="1"/>
          </p:cNvPicPr>
          <p:nvPr userDrawn="1"/>
        </p:nvPicPr>
        <p:blipFill rotWithShape="1">
          <a:blip r:embed="rId6" cstate="print">
            <a:duotone>
              <a:schemeClr val="accent6">
                <a:shade val="45000"/>
                <a:satMod val="135000"/>
              </a:schemeClr>
              <a:prstClr val="white"/>
            </a:duotone>
            <a:alphaModFix amt="35000"/>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6" name="Text Placeholder 5">
            <a:extLst>
              <a:ext uri="{FF2B5EF4-FFF2-40B4-BE49-F238E27FC236}">
                <a16:creationId xmlns:a16="http://schemas.microsoft.com/office/drawing/2014/main" id="{35418C94-3672-4AAB-8F38-ED011C621FD3}"/>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11746029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3700746345"/>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7499"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lumMod val="50000"/>
            </a:schemeClr>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5" name="Grafik 15">
            <a:extLst>
              <a:ext uri="{FF2B5EF4-FFF2-40B4-BE49-F238E27FC236}">
                <a16:creationId xmlns:a16="http://schemas.microsoft.com/office/drawing/2014/main" id="{CD743B5B-E0CE-4E22-AD09-1580A748B096}"/>
              </a:ext>
            </a:extLst>
          </p:cNvPr>
          <p:cNvPicPr>
            <a:picLocks noChangeAspect="1"/>
          </p:cNvPicPr>
          <p:nvPr userDrawn="1"/>
        </p:nvPicPr>
        <p:blipFill rotWithShape="1">
          <a:blip r:embed="rId6" cstate="print">
            <a:duotone>
              <a:schemeClr val="accent6">
                <a:shade val="45000"/>
                <a:satMod val="135000"/>
              </a:schemeClr>
              <a:prstClr val="white"/>
            </a:duotone>
            <a:alphaModFix amt="35000"/>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7" name="Text Placeholder 5">
            <a:extLst>
              <a:ext uri="{FF2B5EF4-FFF2-40B4-BE49-F238E27FC236}">
                <a16:creationId xmlns:a16="http://schemas.microsoft.com/office/drawing/2014/main" id="{127F3955-0892-4F6C-A30F-8720A7D69BD7}"/>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36328443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3321820361"/>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8523"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1"/>
            <a:ext cx="9937104" cy="6858000"/>
          </a:xfrm>
          <a:prstGeom prst="rect">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5" name="Grafik 15">
            <a:extLst>
              <a:ext uri="{FF2B5EF4-FFF2-40B4-BE49-F238E27FC236}">
                <a16:creationId xmlns:a16="http://schemas.microsoft.com/office/drawing/2014/main" id="{CD743B5B-E0CE-4E22-AD09-1580A748B096}"/>
              </a:ext>
            </a:extLst>
          </p:cNvPr>
          <p:cNvPicPr>
            <a:picLocks noChangeAspect="1"/>
          </p:cNvPicPr>
          <p:nvPr userDrawn="1"/>
        </p:nvPicPr>
        <p:blipFill rotWithShape="1">
          <a:blip r:embed="rId6" cstate="print">
            <a:duotone>
              <a:schemeClr val="accent6">
                <a:shade val="45000"/>
                <a:satMod val="135000"/>
              </a:schemeClr>
              <a:prstClr val="white"/>
            </a:duotone>
            <a:alphaModFix/>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7" name="Text Placeholder 5">
            <a:extLst>
              <a:ext uri="{FF2B5EF4-FFF2-40B4-BE49-F238E27FC236}">
                <a16:creationId xmlns:a16="http://schemas.microsoft.com/office/drawing/2014/main" id="{E82E4A06-FEF0-47DA-B267-B4FC4478A874}"/>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tx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103597632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M_Kernaussage1">
    <p:spTree>
      <p:nvGrpSpPr>
        <p:cNvPr id="1" name=""/>
        <p:cNvGrpSpPr/>
        <p:nvPr/>
      </p:nvGrpSpPr>
      <p:grpSpPr>
        <a:xfrm>
          <a:off x="0" y="0"/>
          <a:ext cx="0" cy="0"/>
          <a:chOff x="0" y="0"/>
          <a:chExt cx="0" cy="0"/>
        </a:xfrm>
      </p:grpSpPr>
      <p:sp>
        <p:nvSpPr>
          <p:cNvPr id="11" name="Rechteck 10"/>
          <p:cNvSpPr/>
          <p:nvPr userDrawn="1"/>
        </p:nvSpPr>
        <p:spPr bwMode="auto">
          <a:xfrm>
            <a:off x="4953000" y="-27384"/>
            <a:ext cx="4953000" cy="6885384"/>
          </a:xfrm>
          <a:prstGeom prst="rect">
            <a:avLst/>
          </a:prstGeom>
          <a:solidFill>
            <a:schemeClr val="accent3">
              <a:alpha val="94902"/>
            </a:scheme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pic>
        <p:nvPicPr>
          <p:cNvPr id="6" name="Grafik 5"/>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953001" y="-27384"/>
            <a:ext cx="4968552" cy="6890692"/>
          </a:xfrm>
          <a:prstGeom prst="rect">
            <a:avLst/>
          </a:prstGeom>
        </p:spPr>
      </p:pic>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698434833"/>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9547" name="think-cell Slide" r:id="rId5" imgW="0" imgH="0" progId="TCLayout.ActiveDocument.1">
                  <p:embed/>
                </p:oleObj>
              </mc:Choice>
              <mc:Fallback>
                <p:oleObj name="think-cell Slide" r:id="rId5" imgW="0" imgH="0" progId="TCLayout.ActiveDocument.1">
                  <p:embed/>
                  <p:pic>
                    <p:nvPicPr>
                      <p:cNvPr id="12" name="Objekt 11" hidden="1"/>
                      <p:cNvPicPr/>
                      <p:nvPr/>
                    </p:nvPicPr>
                    <p:blipFill>
                      <a:blip r:embed="rId6"/>
                      <a:stretch>
                        <a:fillRect/>
                      </a:stretch>
                    </p:blipFill>
                    <p:spPr>
                      <a:xfrm>
                        <a:off x="1591" y="1592"/>
                        <a:ext cx="1587" cy="1587"/>
                      </a:xfrm>
                      <a:prstGeom prst="rect">
                        <a:avLst/>
                      </a:prstGeom>
                    </p:spPr>
                  </p:pic>
                </p:oleObj>
              </mc:Fallback>
            </mc:AlternateContent>
          </a:graphicData>
        </a:graphic>
      </p:graphicFrame>
      <p:sp>
        <p:nvSpPr>
          <p:cNvPr id="15" name="Rechteck 14"/>
          <p:cNvSpPr/>
          <p:nvPr userDrawn="1"/>
        </p:nvSpPr>
        <p:spPr bwMode="auto">
          <a:xfrm>
            <a:off x="4953000" y="-37653"/>
            <a:ext cx="4953000" cy="6885384"/>
          </a:xfrm>
          <a:prstGeom prst="rect">
            <a:avLst/>
          </a:prstGeom>
          <a:solidFill>
            <a:srgbClr val="C8D5DD">
              <a:alpha val="89020"/>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0" name="Textplatzhalter 2"/>
          <p:cNvSpPr>
            <a:spLocks noGrp="1"/>
          </p:cNvSpPr>
          <p:nvPr>
            <p:ph type="body" sz="quarter" idx="16" hasCustomPrompt="1"/>
          </p:nvPr>
        </p:nvSpPr>
        <p:spPr>
          <a:xfrm>
            <a:off x="3801265" y="6206977"/>
            <a:ext cx="2072419" cy="514738"/>
          </a:xfrm>
          <a:prstGeom prst="rect">
            <a:avLst/>
          </a:prstGeom>
          <a:solidFill>
            <a:schemeClr val="bg1"/>
          </a:solidFill>
          <a:effectLst>
            <a:outerShdw blurRad="50800" dist="38100" dir="2700000" algn="tl" rotWithShape="0">
              <a:prstClr val="black">
                <a:alpha val="40000"/>
              </a:prstClr>
            </a:outerShdw>
          </a:effectLst>
        </p:spPr>
        <p:txBody>
          <a:bodyPr wrap="none" lIns="288000" tIns="72000" rIns="288000" bIns="72000" anchor="ctr" anchorCtr="0">
            <a:spAutoFit/>
          </a:bodyPr>
          <a:lstStyle>
            <a:lvl1pPr marL="0" indent="0" algn="r">
              <a:buFontTx/>
              <a:buNone/>
              <a:defRPr sz="24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Eiger 2020</a:t>
            </a:r>
          </a:p>
        </p:txBody>
      </p:sp>
      <p:sp>
        <p:nvSpPr>
          <p:cNvPr id="14" name="Textplatzhalter 2"/>
          <p:cNvSpPr>
            <a:spLocks noGrp="1"/>
          </p:cNvSpPr>
          <p:nvPr>
            <p:ph type="body" sz="quarter" idx="18" hasCustomPrompt="1"/>
          </p:nvPr>
        </p:nvSpPr>
        <p:spPr>
          <a:xfrm>
            <a:off x="3600951" y="5373216"/>
            <a:ext cx="2279206" cy="380480"/>
          </a:xfrm>
          <a:prstGeom prst="rect">
            <a:avLst/>
          </a:prstGeom>
          <a:solidFill>
            <a:schemeClr val="bg1"/>
          </a:solidFill>
          <a:effectLst>
            <a:outerShdw blurRad="50800" dist="38100" dir="2700000" algn="tl" rotWithShape="0">
              <a:prstClr val="black">
                <a:alpha val="40000"/>
              </a:prstClr>
            </a:outerShdw>
          </a:effectLst>
        </p:spPr>
        <p:txBody>
          <a:bodyPr wrap="none" lIns="288000" tIns="36000" rIns="288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1</a:t>
            </a:r>
          </a:p>
        </p:txBody>
      </p:sp>
      <p:sp>
        <p:nvSpPr>
          <p:cNvPr id="16" name="Textplatzhalter 2"/>
          <p:cNvSpPr>
            <a:spLocks noGrp="1"/>
          </p:cNvSpPr>
          <p:nvPr>
            <p:ph type="body" sz="quarter" idx="20" hasCustomPrompt="1"/>
          </p:nvPr>
        </p:nvSpPr>
        <p:spPr>
          <a:xfrm>
            <a:off x="3600952" y="5795880"/>
            <a:ext cx="2279206" cy="380480"/>
          </a:xfrm>
          <a:prstGeom prst="rect">
            <a:avLst/>
          </a:prstGeom>
          <a:solidFill>
            <a:schemeClr val="bg1"/>
          </a:solidFill>
          <a:effectLst>
            <a:outerShdw blurRad="50800" dist="38100" dir="2700000" algn="tl" rotWithShape="0">
              <a:prstClr val="black">
                <a:alpha val="40000"/>
              </a:prstClr>
            </a:outerShdw>
          </a:effectLst>
        </p:spPr>
        <p:txBody>
          <a:bodyPr wrap="none" lIns="288000" tIns="36000" rIns="288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2</a:t>
            </a:r>
          </a:p>
        </p:txBody>
      </p:sp>
    </p:spTree>
    <p:extLst>
      <p:ext uri="{BB962C8B-B14F-4D97-AF65-F5344CB8AC3E}">
        <p14:creationId xmlns:p14="http://schemas.microsoft.com/office/powerpoint/2010/main" val="418355190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_Kernaussage2">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2688735973"/>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20571" name="think-cell Slide" r:id="rId4" imgW="0" imgH="0" progId="TCLayout.ActiveDocument.1">
                  <p:embed/>
                </p:oleObj>
              </mc:Choice>
              <mc:Fallback>
                <p:oleObj name="think-cell Slid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Bildplatzhalter 2"/>
          <p:cNvSpPr>
            <a:spLocks noGrp="1"/>
          </p:cNvSpPr>
          <p:nvPr>
            <p:ph type="pic" sz="quarter" idx="26" hasCustomPrompt="1"/>
          </p:nvPr>
        </p:nvSpPr>
        <p:spPr>
          <a:xfrm>
            <a:off x="3177" y="0"/>
            <a:ext cx="4949825" cy="6858000"/>
          </a:xfrm>
          <a:prstGeom prst="rect">
            <a:avLst/>
          </a:prstGeom>
          <a:solidFill>
            <a:schemeClr val="bg2"/>
          </a:solidFill>
        </p:spPr>
        <p:txBody>
          <a:bodyPr>
            <a:noAutofit/>
          </a:bodyPr>
          <a:lstStyle>
            <a:lvl1pPr marL="0" indent="0" algn="ctr">
              <a:buFontTx/>
              <a:buNone/>
              <a:defRPr baseline="0">
                <a:solidFill>
                  <a:schemeClr val="tx2"/>
                </a:solidFill>
              </a:defRPr>
            </a:lvl1pPr>
          </a:lstStyle>
          <a:p>
            <a:r>
              <a:rPr lang="de-CH"/>
              <a:t>Bild durch Klicken auf Symbol hinzufügen</a:t>
            </a:r>
          </a:p>
        </p:txBody>
      </p:sp>
      <p:sp>
        <p:nvSpPr>
          <p:cNvPr id="9" name="Textplatzhalter 2"/>
          <p:cNvSpPr>
            <a:spLocks noGrp="1"/>
          </p:cNvSpPr>
          <p:nvPr>
            <p:ph type="body" sz="quarter" idx="23" hasCustomPrompt="1"/>
          </p:nvPr>
        </p:nvSpPr>
        <p:spPr>
          <a:xfrm>
            <a:off x="4292956" y="2852738"/>
            <a:ext cx="1556049" cy="380480"/>
          </a:xfrm>
          <a:prstGeom prst="rect">
            <a:avLst/>
          </a:prstGeom>
          <a:solidFill>
            <a:schemeClr val="accent1"/>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20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Migros 2020</a:t>
            </a:r>
          </a:p>
        </p:txBody>
      </p:sp>
      <p:sp>
        <p:nvSpPr>
          <p:cNvPr id="11" name="Textplatzhalter 2"/>
          <p:cNvSpPr>
            <a:spLocks noGrp="1"/>
          </p:cNvSpPr>
          <p:nvPr>
            <p:ph type="body" sz="quarter" idx="24" hasCustomPrompt="1"/>
          </p:nvPr>
        </p:nvSpPr>
        <p:spPr>
          <a:xfrm>
            <a:off x="4292954" y="2240770"/>
            <a:ext cx="5133951" cy="565146"/>
          </a:xfrm>
          <a:prstGeom prst="rect">
            <a:avLst/>
          </a:prstGeom>
          <a:solidFill>
            <a:schemeClr val="tx2"/>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3200" baseline="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wenn 1- zeilig</a:t>
            </a:r>
          </a:p>
        </p:txBody>
      </p:sp>
      <p:sp>
        <p:nvSpPr>
          <p:cNvPr id="13" name="Textplatzhalter 2"/>
          <p:cNvSpPr>
            <a:spLocks noGrp="1"/>
          </p:cNvSpPr>
          <p:nvPr>
            <p:ph type="body" sz="quarter" idx="25" hasCustomPrompt="1"/>
          </p:nvPr>
        </p:nvSpPr>
        <p:spPr>
          <a:xfrm>
            <a:off x="4292954" y="1628800"/>
            <a:ext cx="5133951" cy="565146"/>
          </a:xfrm>
          <a:prstGeom prst="rect">
            <a:avLst/>
          </a:prstGeom>
          <a:solidFill>
            <a:schemeClr val="tx2"/>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3200" baseline="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wenn 2- zeilig</a:t>
            </a:r>
          </a:p>
        </p:txBody>
      </p:sp>
    </p:spTree>
    <p:extLst>
      <p:ext uri="{BB962C8B-B14F-4D97-AF65-F5344CB8AC3E}">
        <p14:creationId xmlns:p14="http://schemas.microsoft.com/office/powerpoint/2010/main" val="24013926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_2">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3" y="-115582"/>
            <a:ext cx="9906000" cy="6237843"/>
          </a:xfrm>
          <a:prstGeom prst="rect">
            <a:avLst/>
          </a:prstGeom>
        </p:spPr>
      </p:pic>
      <p:graphicFrame>
        <p:nvGraphicFramePr>
          <p:cNvPr id="6" name="Rectangle 4" hidden="1"/>
          <p:cNvGraphicFramePr/>
          <p:nvPr>
            <p:custDataLst>
              <p:tags r:id="rId2"/>
            </p:custDataLst>
            <p:extLst>
              <p:ext uri="{D42A27DB-BD31-4B8C-83A1-F6EECF244321}">
                <p14:modId xmlns:p14="http://schemas.microsoft.com/office/powerpoint/2010/main" val="23605083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63" name="think-cell Slide" r:id="rId5" imgW="0" imgH="0" progId="TCLayout.ActiveDocument.1">
                  <p:embed/>
                </p:oleObj>
              </mc:Choice>
              <mc:Fallback>
                <p:oleObj name="think-cell Slid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sp>
        <p:nvSpPr>
          <p:cNvPr id="5" name="Textfeld 4"/>
          <p:cNvSpPr txBox="1"/>
          <p:nvPr userDrawn="1"/>
        </p:nvSpPr>
        <p:spPr bwMode="auto">
          <a:xfrm>
            <a:off x="219678" y="6268240"/>
            <a:ext cx="3469467" cy="461665"/>
          </a:xfrm>
          <a:prstGeom prst="rect">
            <a:avLst/>
          </a:prstGeom>
          <a:noFill/>
          <a:ln w="9525">
            <a:noFill/>
            <a:miter lim="800000"/>
            <a:headEnd/>
            <a:tailEnd/>
          </a:ln>
        </p:spPr>
        <p:txBody>
          <a:bodyPr wrap="none" lIns="36000" tIns="0" rIns="36000" bIns="0" rtlCol="0">
            <a:spAutoFit/>
          </a:bodyPr>
          <a:lstStyle/>
          <a:p>
            <a:r>
              <a:rPr lang="de-CH" sz="1000" b="0" i="0" u="none" strike="noStrike" kern="1200" baseline="0">
                <a:solidFill>
                  <a:schemeClr val="bg1"/>
                </a:solidFill>
                <a:latin typeface="Arial"/>
                <a:ea typeface="+mn-ea"/>
                <a:cs typeface="+mn-cs"/>
              </a:rPr>
              <a:t>Hans Mustermann, Direktion und Abteilung</a:t>
            </a:r>
          </a:p>
          <a:p>
            <a:r>
              <a:rPr lang="de-CH" sz="1000" b="0" i="0" u="none" strike="noStrike" kern="1200" baseline="0">
                <a:solidFill>
                  <a:schemeClr val="bg1"/>
                </a:solidFill>
                <a:latin typeface="Arial"/>
                <a:ea typeface="+mn-ea"/>
                <a:cs typeface="+mn-cs"/>
              </a:rPr>
              <a:t>Migros-Genossenschafts-Bund | Lorem ipsum dolor sit amet</a:t>
            </a:r>
          </a:p>
          <a:p>
            <a:r>
              <a:rPr lang="de-CH" sz="1000" b="0" i="0" u="none" strike="noStrike" kern="1200" baseline="0">
                <a:solidFill>
                  <a:schemeClr val="bg1"/>
                </a:solidFill>
                <a:latin typeface="Arial"/>
                <a:ea typeface="+mn-ea"/>
                <a:cs typeface="+mn-cs"/>
              </a:rPr>
              <a:t>Seite 00/000 | 00. Monat 2020</a:t>
            </a:r>
            <a:endParaRPr lang="de-CH" sz="1000" kern="0">
              <a:solidFill>
                <a:schemeClr val="bg1"/>
              </a:solidFill>
              <a:latin typeface="Arial"/>
            </a:endParaRPr>
          </a:p>
        </p:txBody>
      </p:sp>
      <p:pic>
        <p:nvPicPr>
          <p:cNvPr id="11" name="Grafik 10">
            <a:extLst>
              <a:ext uri="{FF2B5EF4-FFF2-40B4-BE49-F238E27FC236}">
                <a16:creationId xmlns:a16="http://schemas.microsoft.com/office/drawing/2014/main" id="{8C7BAC73-BDB5-4D5B-9B18-7D62071CEB5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5306"/>
            <a:ext cx="2066400" cy="2066400"/>
          </a:xfrm>
          <a:prstGeom prst="rect">
            <a:avLst/>
          </a:prstGeom>
        </p:spPr>
      </p:pic>
      <p:sp>
        <p:nvSpPr>
          <p:cNvPr id="12" name="Textplatzhalter 2">
            <a:extLst>
              <a:ext uri="{FF2B5EF4-FFF2-40B4-BE49-F238E27FC236}">
                <a16:creationId xmlns:a16="http://schemas.microsoft.com/office/drawing/2014/main" id="{7CC0C562-9B15-4456-B51B-D6754B8CDC8C}"/>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3" name="Textplatzhalter 2">
            <a:extLst>
              <a:ext uri="{FF2B5EF4-FFF2-40B4-BE49-F238E27FC236}">
                <a16:creationId xmlns:a16="http://schemas.microsoft.com/office/drawing/2014/main" id="{32785EE9-68C1-44BF-A6B9-9991C955E56A}"/>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4" name="Textplatzhalter 2">
            <a:extLst>
              <a:ext uri="{FF2B5EF4-FFF2-40B4-BE49-F238E27FC236}">
                <a16:creationId xmlns:a16="http://schemas.microsoft.com/office/drawing/2014/main" id="{4B5C36A7-C939-41B8-B3A7-0264D87679C7}"/>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5" name="Textplatzhalter 2">
            <a:extLst>
              <a:ext uri="{FF2B5EF4-FFF2-40B4-BE49-F238E27FC236}">
                <a16:creationId xmlns:a16="http://schemas.microsoft.com/office/drawing/2014/main" id="{221E9607-8296-47EA-A287-88AF71E5CBC1}"/>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254776804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_4_Bilder">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8814736" y="6640613"/>
            <a:ext cx="688744" cy="123111"/>
          </a:xfrm>
          <a:prstGeom prst="rect">
            <a:avLst/>
          </a:prstGeom>
          <a:noFill/>
        </p:spPr>
        <p:txBody>
          <a:bodyPr wrap="square" lIns="0" tIns="0" rIns="0" bIns="0">
            <a:spAutoFit/>
          </a:bodyPr>
          <a:lstStyle>
            <a:lvl1pPr>
              <a:defRPr kumimoji="0" lang="en-GB" sz="800" b="0" i="0" u="none" strike="noStrike" cap="none" spc="0" normalizeH="0" baseline="0" smtClean="0">
                <a:ln>
                  <a:noFill/>
                </a:ln>
                <a:solidFill>
                  <a:srgbClr val="7F7F7F"/>
                </a:solidFill>
                <a:effectLst/>
                <a:uLnTx/>
                <a:uFillTx/>
              </a:defRPr>
            </a:lvl1pPr>
          </a:lstStyle>
          <a:p>
            <a:r>
              <a:rPr lang="de-DE"/>
              <a:t>11.08.2020</a:t>
            </a:r>
            <a:endParaRPr lang="de-CH"/>
          </a:p>
        </p:txBody>
      </p:sp>
      <p:sp>
        <p:nvSpPr>
          <p:cNvPr id="10"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11" name="Footer Placeholder 1"/>
          <p:cNvSpPr>
            <a:spLocks noGrp="1"/>
          </p:cNvSpPr>
          <p:nvPr>
            <p:ph type="ftr" sz="quarter" idx="3"/>
          </p:nvPr>
        </p:nvSpPr>
        <p:spPr>
          <a:xfrm>
            <a:off x="1086602" y="664200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15"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6" name="Picture 13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Rectangle 4" hidden="1"/>
          <p:cNvGraphicFramePr/>
          <p:nvPr>
            <p:custDataLst>
              <p:tags r:id="rId2"/>
            </p:custDataLst>
            <p:extLst>
              <p:ext uri="{D42A27DB-BD31-4B8C-83A1-F6EECF244321}">
                <p14:modId xmlns:p14="http://schemas.microsoft.com/office/powerpoint/2010/main" val="15937761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95" name="think-cell Slide" r:id="rId5" imgW="0" imgH="0" progId="TCLayout.ActiveDocument.1">
                  <p:embed/>
                </p:oleObj>
              </mc:Choice>
              <mc:Fallback>
                <p:oleObj name="think-cell Slid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4" name="Bildplatzhalter 3"/>
          <p:cNvSpPr>
            <a:spLocks noGrp="1"/>
          </p:cNvSpPr>
          <p:nvPr>
            <p:ph type="pic" sz="quarter" idx="18" hasCustomPrompt="1"/>
          </p:nvPr>
        </p:nvSpPr>
        <p:spPr>
          <a:xfrm>
            <a:off x="0" y="12"/>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3" name="Bildplatzhalter 3"/>
          <p:cNvSpPr>
            <a:spLocks noGrp="1"/>
          </p:cNvSpPr>
          <p:nvPr>
            <p:ph type="pic" sz="quarter" idx="19" hasCustomPrompt="1"/>
          </p:nvPr>
        </p:nvSpPr>
        <p:spPr>
          <a:xfrm>
            <a:off x="4956810" y="12"/>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7" name="Bildplatzhalter 3"/>
          <p:cNvSpPr>
            <a:spLocks noGrp="1"/>
          </p:cNvSpPr>
          <p:nvPr>
            <p:ph type="pic" sz="quarter" idx="20" hasCustomPrompt="1"/>
          </p:nvPr>
        </p:nvSpPr>
        <p:spPr>
          <a:xfrm>
            <a:off x="0" y="3431970"/>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2" name="Textplatzhalter 2"/>
          <p:cNvSpPr>
            <a:spLocks noGrp="1"/>
          </p:cNvSpPr>
          <p:nvPr>
            <p:ph type="body" sz="quarter" idx="16" hasCustomPrompt="1"/>
          </p:nvPr>
        </p:nvSpPr>
        <p:spPr>
          <a:xfrm>
            <a:off x="3696478" y="2849342"/>
            <a:ext cx="2513042" cy="565146"/>
          </a:xfrm>
          <a:prstGeom prst="rect">
            <a:avLst/>
          </a:prstGeom>
          <a:solidFill>
            <a:schemeClr val="accent1"/>
          </a:solidFill>
        </p:spPr>
        <p:txBody>
          <a:bodyPr wrap="none" lIns="72000" tIns="36000" rIns="72000" bIns="36000" anchor="ctr" anchorCtr="0"/>
          <a:lstStyle>
            <a:lvl1pPr marL="0" indent="0" algn="ctr">
              <a:buNone/>
              <a:defRPr sz="32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err="1"/>
              <a:t>Lorem</a:t>
            </a:r>
            <a:r>
              <a:rPr lang="de-CH"/>
              <a:t> </a:t>
            </a:r>
            <a:r>
              <a:rPr lang="de-CH" err="1"/>
              <a:t>ipsum</a:t>
            </a:r>
            <a:endParaRPr lang="de-CH"/>
          </a:p>
        </p:txBody>
      </p:sp>
      <p:sp>
        <p:nvSpPr>
          <p:cNvPr id="18" name="Bildplatzhalter 3"/>
          <p:cNvSpPr>
            <a:spLocks noGrp="1"/>
          </p:cNvSpPr>
          <p:nvPr>
            <p:ph type="pic" sz="quarter" idx="21" hasCustomPrompt="1"/>
          </p:nvPr>
        </p:nvSpPr>
        <p:spPr>
          <a:xfrm>
            <a:off x="4956810" y="3431970"/>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4" name="Textplatzhalter 2"/>
          <p:cNvSpPr>
            <a:spLocks noGrp="1"/>
          </p:cNvSpPr>
          <p:nvPr>
            <p:ph type="body" sz="quarter" idx="17" hasCustomPrompt="1"/>
          </p:nvPr>
        </p:nvSpPr>
        <p:spPr>
          <a:xfrm>
            <a:off x="3399925" y="3450488"/>
            <a:ext cx="3106153" cy="565146"/>
          </a:xfrm>
          <a:prstGeom prst="rect">
            <a:avLst/>
          </a:prstGeom>
          <a:solidFill>
            <a:schemeClr val="accent1"/>
          </a:solidFill>
        </p:spPr>
        <p:txBody>
          <a:bodyPr wrap="none" lIns="72000" tIns="36000" rIns="72000" bIns="36000" anchor="ctr" anchorCtr="0">
            <a:spAutoFit/>
          </a:bodyPr>
          <a:lstStyle>
            <a:lvl1pPr marL="0" indent="0" algn="ctr">
              <a:buNone/>
              <a:defRPr sz="32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err="1"/>
              <a:t>Omnicos</a:t>
            </a:r>
            <a:r>
              <a:rPr lang="de-CH"/>
              <a:t> </a:t>
            </a:r>
            <a:r>
              <a:rPr lang="de-CH" err="1"/>
              <a:t>directe</a:t>
            </a:r>
            <a:endParaRPr lang="de-CH"/>
          </a:p>
        </p:txBody>
      </p:sp>
    </p:spTree>
    <p:extLst>
      <p:ext uri="{BB962C8B-B14F-4D97-AF65-F5344CB8AC3E}">
        <p14:creationId xmlns:p14="http://schemas.microsoft.com/office/powerpoint/2010/main" val="127220047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_2Spalten_Bild_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EEB204-2819-4560-808C-42D1A062EC2C}"/>
              </a:ext>
            </a:extLst>
          </p:cNvPr>
          <p:cNvGraphicFramePr>
            <a:graphicFrameLocks noChangeAspect="1"/>
          </p:cNvGraphicFramePr>
          <p:nvPr userDrawn="1">
            <p:custDataLst>
              <p:tags r:id="rId2"/>
            </p:custDataLst>
            <p:extLst>
              <p:ext uri="{D42A27DB-BD31-4B8C-83A1-F6EECF244321}">
                <p14:modId xmlns:p14="http://schemas.microsoft.com/office/powerpoint/2010/main" val="1011032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19" name="think-cell Slide" r:id="rId5" imgW="592" imgH="591" progId="TCLayout.ActiveDocument.1">
                  <p:embed/>
                </p:oleObj>
              </mc:Choice>
              <mc:Fallback>
                <p:oleObj name="think-cell Slide" r:id="rId5" imgW="592" imgH="591" progId="TCLayout.ActiveDocument.1">
                  <p:embed/>
                  <p:pic>
                    <p:nvPicPr>
                      <p:cNvPr id="3" name="Object 2" hidden="1">
                        <a:extLst>
                          <a:ext uri="{FF2B5EF4-FFF2-40B4-BE49-F238E27FC236}">
                            <a16:creationId xmlns:a16="http://schemas.microsoft.com/office/drawing/2014/main" id="{EFEEB204-2819-4560-808C-42D1A062EC2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64AD71-C025-4349-A328-22478E903E76}"/>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272480" y="1413060"/>
            <a:ext cx="4608000" cy="2556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8" name="Bildplatzhalter 6"/>
          <p:cNvSpPr>
            <a:spLocks noGrp="1"/>
          </p:cNvSpPr>
          <p:nvPr>
            <p:ph type="pic" sz="quarter" idx="15" hasCustomPrompt="1"/>
          </p:nvPr>
        </p:nvSpPr>
        <p:spPr>
          <a:xfrm>
            <a:off x="5025520" y="1413059"/>
            <a:ext cx="4608000" cy="2556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6"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13"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8"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de-CH"/>
              <a:t>Click to edit Master title style</a:t>
            </a:r>
          </a:p>
        </p:txBody>
      </p:sp>
      <p:sp>
        <p:nvSpPr>
          <p:cNvPr id="20"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1"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Date Placeholder 5">
            <a:extLst>
              <a:ext uri="{FF2B5EF4-FFF2-40B4-BE49-F238E27FC236}">
                <a16:creationId xmlns:a16="http://schemas.microsoft.com/office/drawing/2014/main" id="{4FEB4069-A8A9-4A1D-BBDA-A6070A0C9823}"/>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23" name="Footer Placeholder 1">
            <a:extLst>
              <a:ext uri="{FF2B5EF4-FFF2-40B4-BE49-F238E27FC236}">
                <a16:creationId xmlns:a16="http://schemas.microsoft.com/office/drawing/2014/main" id="{4364B738-696F-45BF-BD42-F10F8863D8C5}"/>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6" name="Text Placeholder 5"/>
          <p:cNvSpPr>
            <a:spLocks noGrp="1"/>
          </p:cNvSpPr>
          <p:nvPr>
            <p:ph type="body" sz="quarter" idx="16"/>
          </p:nvPr>
        </p:nvSpPr>
        <p:spPr>
          <a:xfrm>
            <a:off x="273052" y="4184650"/>
            <a:ext cx="4606925" cy="216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5"/>
          <p:cNvSpPr>
            <a:spLocks noGrp="1"/>
          </p:cNvSpPr>
          <p:nvPr>
            <p:ph type="body" sz="quarter" idx="17"/>
          </p:nvPr>
        </p:nvSpPr>
        <p:spPr>
          <a:xfrm>
            <a:off x="5026597" y="4184650"/>
            <a:ext cx="4606925" cy="216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20715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_Bild_links_Titel_durchgeh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090E8-CF99-4D0E-BAA5-78FAB8E3B4D0}"/>
              </a:ext>
            </a:extLst>
          </p:cNvPr>
          <p:cNvGraphicFramePr>
            <a:graphicFrameLocks noChangeAspect="1"/>
          </p:cNvGraphicFramePr>
          <p:nvPr userDrawn="1">
            <p:custDataLst>
              <p:tags r:id="rId2"/>
            </p:custDataLst>
            <p:extLst>
              <p:ext uri="{D42A27DB-BD31-4B8C-83A1-F6EECF244321}">
                <p14:modId xmlns:p14="http://schemas.microsoft.com/office/powerpoint/2010/main" val="3105099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43"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2B1090E8-CF99-4D0E-BAA5-78FAB8E3B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3DECCF0-003C-4F93-8462-BBFA03599082}"/>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272480" y="1413344"/>
            <a:ext cx="4608000" cy="5112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12"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7"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de-CH"/>
              <a:t>Click to edit Master title style</a:t>
            </a:r>
          </a:p>
        </p:txBody>
      </p:sp>
      <p:sp>
        <p:nvSpPr>
          <p:cNvPr id="19"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0"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5025520" y="6435403"/>
            <a:ext cx="4608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1" name="Date Placeholder 5">
            <a:extLst>
              <a:ext uri="{FF2B5EF4-FFF2-40B4-BE49-F238E27FC236}">
                <a16:creationId xmlns:a16="http://schemas.microsoft.com/office/drawing/2014/main" id="{B7AF1CAD-7F59-4F7A-A7DB-BB1B53F8B87D}"/>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22" name="Footer Placeholder 1">
            <a:extLst>
              <a:ext uri="{FF2B5EF4-FFF2-40B4-BE49-F238E27FC236}">
                <a16:creationId xmlns:a16="http://schemas.microsoft.com/office/drawing/2014/main" id="{F0571F63-24BF-4CB2-B981-A6209A1CA4D4}"/>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6" name="Text Placeholder 5"/>
          <p:cNvSpPr>
            <a:spLocks noGrp="1"/>
          </p:cNvSpPr>
          <p:nvPr>
            <p:ph type="body" sz="quarter" idx="14"/>
          </p:nvPr>
        </p:nvSpPr>
        <p:spPr>
          <a:xfrm>
            <a:off x="5025007" y="1376771"/>
            <a:ext cx="4608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9102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_Bild_rechts_Titel_durchgeh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49CC9E-12CD-4893-83C9-07E94169299C}"/>
              </a:ext>
            </a:extLst>
          </p:cNvPr>
          <p:cNvGraphicFramePr>
            <a:graphicFrameLocks noChangeAspect="1"/>
          </p:cNvGraphicFramePr>
          <p:nvPr userDrawn="1">
            <p:custDataLst>
              <p:tags r:id="rId2"/>
            </p:custDataLst>
            <p:extLst>
              <p:ext uri="{D42A27DB-BD31-4B8C-83A1-F6EECF244321}">
                <p14:modId xmlns:p14="http://schemas.microsoft.com/office/powerpoint/2010/main" val="3798057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67"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8049CC9E-12CD-4893-83C9-07E94169299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5765E76-8D66-432A-A8E8-508B891E12DE}"/>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5025008" y="1413344"/>
            <a:ext cx="4608000" cy="5112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12"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7"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de-CH"/>
              <a:t>Click to edit Master title style</a:t>
            </a:r>
          </a:p>
        </p:txBody>
      </p:sp>
      <p:sp>
        <p:nvSpPr>
          <p:cNvPr id="19"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1" name="Text Placeholder 4">
            <a:extLst>
              <a:ext uri="{FF2B5EF4-FFF2-40B4-BE49-F238E27FC236}">
                <a16:creationId xmlns:a16="http://schemas.microsoft.com/office/drawing/2014/main" id="{23E8518C-3D66-41D9-BC0F-29ABE3D4DC18}"/>
              </a:ext>
            </a:extLst>
          </p:cNvPr>
          <p:cNvSpPr>
            <a:spLocks noGrp="1"/>
          </p:cNvSpPr>
          <p:nvPr>
            <p:ph type="body" sz="quarter" idx="12" hasCustomPrompt="1"/>
          </p:nvPr>
        </p:nvSpPr>
        <p:spPr>
          <a:xfrm>
            <a:off x="279400" y="6419591"/>
            <a:ext cx="4752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Footer Placeholder 1">
            <a:extLst>
              <a:ext uri="{FF2B5EF4-FFF2-40B4-BE49-F238E27FC236}">
                <a16:creationId xmlns:a16="http://schemas.microsoft.com/office/drawing/2014/main" id="{A57290E4-B0E7-4FA3-8CC9-C9292ADAAFC9}"/>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6" name="Text Placeholder 5"/>
          <p:cNvSpPr>
            <a:spLocks noGrp="1"/>
          </p:cNvSpPr>
          <p:nvPr>
            <p:ph type="body" sz="quarter" idx="14"/>
          </p:nvPr>
        </p:nvSpPr>
        <p:spPr>
          <a:xfrm>
            <a:off x="273050" y="1376772"/>
            <a:ext cx="4608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5">
            <a:extLst>
              <a:ext uri="{FF2B5EF4-FFF2-40B4-BE49-F238E27FC236}">
                <a16:creationId xmlns:a16="http://schemas.microsoft.com/office/drawing/2014/main" id="{968083B1-8E8C-4460-935E-E289C4E0F491}"/>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Tree>
    <p:extLst>
      <p:ext uri="{BB962C8B-B14F-4D97-AF65-F5344CB8AC3E}">
        <p14:creationId xmlns:p14="http://schemas.microsoft.com/office/powerpoint/2010/main" val="266841463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folie_1">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C480D85-A96F-4AD3-A86F-CCBBECF6A1C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712" name="think-cell Folie" r:id="rId4" imgW="395" imgH="394" progId="TCLayout.ActiveDocument.1">
                  <p:embed/>
                </p:oleObj>
              </mc:Choice>
              <mc:Fallback>
                <p:oleObj name="think-cell Folie" r:id="rId4" imgW="395" imgH="394" progId="TCLayout.ActiveDocument.1">
                  <p:embed/>
                  <p:pic>
                    <p:nvPicPr>
                      <p:cNvPr id="15" name="Object 14" hidden="1">
                        <a:extLst>
                          <a:ext uri="{FF2B5EF4-FFF2-40B4-BE49-F238E27FC236}">
                            <a16:creationId xmlns:a16="http://schemas.microsoft.com/office/drawing/2014/main" id="{2C480D85-A96F-4AD3-A86F-CCBBECF6A1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Grafik 2">
            <a:extLst>
              <a:ext uri="{FF2B5EF4-FFF2-40B4-BE49-F238E27FC236}">
                <a16:creationId xmlns:a16="http://schemas.microsoft.com/office/drawing/2014/main" id="{B3D6D4BB-96C4-4233-AE34-A3415BCDFE7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0"/>
            <a:ext cx="9906000" cy="6156332"/>
          </a:xfrm>
          <a:prstGeom prst="rect">
            <a:avLst/>
          </a:prstGeom>
        </p:spPr>
      </p:pic>
      <p:sp>
        <p:nvSpPr>
          <p:cNvPr id="3" name="Slide Number Placeholder 2">
            <a:extLst>
              <a:ext uri="{FF2B5EF4-FFF2-40B4-BE49-F238E27FC236}">
                <a16:creationId xmlns:a16="http://schemas.microsoft.com/office/drawing/2014/main" id="{7CA79312-6E47-4923-BA4E-61D38C5685E4}"/>
              </a:ext>
            </a:extLst>
          </p:cNvPr>
          <p:cNvSpPr>
            <a:spLocks noGrp="1"/>
          </p:cNvSpPr>
          <p:nvPr>
            <p:ph type="sldNum" sz="quarter" idx="10"/>
          </p:nvPr>
        </p:nvSpPr>
        <p:spPr/>
        <p:txBody>
          <a:bodyPr/>
          <a:lstStyle/>
          <a:p>
            <a:pPr>
              <a:defRPr/>
            </a:pPr>
            <a:r>
              <a:rPr lang="de-CH"/>
              <a:t>| </a:t>
            </a:r>
            <a:fld id="{E81B8D95-AA0C-433D-B79A-00E7CF97219C}" type="slidenum">
              <a:rPr lang="de-CH"/>
              <a:pPr>
                <a:defRPr/>
              </a:pPr>
              <a:t>‹Nr.›</a:t>
            </a:fld>
            <a:endParaRPr lang="de-CH"/>
          </a:p>
        </p:txBody>
      </p:sp>
      <p:sp>
        <p:nvSpPr>
          <p:cNvPr id="4" name="Date Placeholder 3">
            <a:extLst>
              <a:ext uri="{FF2B5EF4-FFF2-40B4-BE49-F238E27FC236}">
                <a16:creationId xmlns:a16="http://schemas.microsoft.com/office/drawing/2014/main" id="{711ABB7D-2B83-4DC7-B898-9D7FCC193B42}"/>
              </a:ext>
            </a:extLst>
          </p:cNvPr>
          <p:cNvSpPr>
            <a:spLocks noGrp="1"/>
          </p:cNvSpPr>
          <p:nvPr>
            <p:ph type="dt" sz="half" idx="11"/>
          </p:nvPr>
        </p:nvSpPr>
        <p:spPr/>
        <p:txBody>
          <a:bodyPr/>
          <a:lstStyle/>
          <a:p>
            <a:pPr algn="r"/>
            <a:r>
              <a:rPr lang="de-DE"/>
              <a:t>August 2020</a:t>
            </a:r>
            <a:endParaRPr lang="de-CH"/>
          </a:p>
        </p:txBody>
      </p:sp>
      <p:sp>
        <p:nvSpPr>
          <p:cNvPr id="5" name="Footer Placeholder 4">
            <a:extLst>
              <a:ext uri="{FF2B5EF4-FFF2-40B4-BE49-F238E27FC236}">
                <a16:creationId xmlns:a16="http://schemas.microsoft.com/office/drawing/2014/main" id="{50339DA1-AEA3-4ABB-97CF-663E0D7A2161}"/>
              </a:ext>
            </a:extLst>
          </p:cNvPr>
          <p:cNvSpPr>
            <a:spLocks noGrp="1"/>
          </p:cNvSpPr>
          <p:nvPr>
            <p:ph type="ftr" sz="quarter" idx="12"/>
          </p:nvPr>
        </p:nvSpPr>
        <p:spPr/>
        <p:txBody>
          <a:bodyPr/>
          <a:lstStyle/>
          <a:p>
            <a:r>
              <a:rPr lang="de-DE" noProof="0"/>
              <a:t>Programm EIGER | </a:t>
            </a:r>
            <a:r>
              <a:rPr lang="de-DE" noProof="0" err="1"/>
              <a:t>Capability</a:t>
            </a:r>
            <a:r>
              <a:rPr lang="de-DE" noProof="0"/>
              <a:t> Beschreibungen</a:t>
            </a:r>
            <a:endParaRPr lang="de-CH" noProof="0"/>
          </a:p>
        </p:txBody>
      </p:sp>
      <p:sp>
        <p:nvSpPr>
          <p:cNvPr id="7" name="Rechteck 9">
            <a:extLst>
              <a:ext uri="{FF2B5EF4-FFF2-40B4-BE49-F238E27FC236}">
                <a16:creationId xmlns:a16="http://schemas.microsoft.com/office/drawing/2014/main" id="{3F1E41FB-2F5B-4858-BC8E-138ED82D0936}"/>
              </a:ext>
            </a:extLst>
          </p:cNvPr>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8" name="Rechteck 19">
            <a:extLst>
              <a:ext uri="{FF2B5EF4-FFF2-40B4-BE49-F238E27FC236}">
                <a16:creationId xmlns:a16="http://schemas.microsoft.com/office/drawing/2014/main" id="{B0E0A6A8-FD66-4026-84F5-2027FC714E90}"/>
              </a:ext>
            </a:extLst>
          </p:cNvPr>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9" name="Picture 21">
            <a:extLst>
              <a:ext uri="{FF2B5EF4-FFF2-40B4-BE49-F238E27FC236}">
                <a16:creationId xmlns:a16="http://schemas.microsoft.com/office/drawing/2014/main" id="{04B3F7C8-297D-4EE4-AC55-541EE0365239}"/>
              </a:ext>
            </a:extLst>
          </p:cNvPr>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pic>
        <p:nvPicPr>
          <p:cNvPr id="10" name="Grafik 10">
            <a:extLst>
              <a:ext uri="{FF2B5EF4-FFF2-40B4-BE49-F238E27FC236}">
                <a16:creationId xmlns:a16="http://schemas.microsoft.com/office/drawing/2014/main" id="{5962A1B7-8F89-47F1-B8E8-B2E2B3C955D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5306"/>
            <a:ext cx="2066400" cy="2066400"/>
          </a:xfrm>
          <a:prstGeom prst="rect">
            <a:avLst/>
          </a:prstGeom>
        </p:spPr>
      </p:pic>
      <p:sp>
        <p:nvSpPr>
          <p:cNvPr id="11" name="Textplatzhalter 2">
            <a:extLst>
              <a:ext uri="{FF2B5EF4-FFF2-40B4-BE49-F238E27FC236}">
                <a16:creationId xmlns:a16="http://schemas.microsoft.com/office/drawing/2014/main" id="{2D5DA28D-A783-45B7-8640-9A33A5E84643}"/>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6B06E52F-6FF4-43A6-BEE3-6CCAC379159C}"/>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FCD70CC8-F352-4611-8F1F-6D1DCF6B3741}"/>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4" name="Textplatzhalter 2">
            <a:extLst>
              <a:ext uri="{FF2B5EF4-FFF2-40B4-BE49-F238E27FC236}">
                <a16:creationId xmlns:a16="http://schemas.microsoft.com/office/drawing/2014/main" id="{2E906F6B-3021-434D-96AA-8C2FF4C38B43}"/>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142715548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_2">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3" y="-115582"/>
            <a:ext cx="9906000" cy="6237843"/>
          </a:xfrm>
          <a:prstGeom prst="rect">
            <a:avLst/>
          </a:prstGeom>
        </p:spPr>
      </p:pic>
      <p:graphicFrame>
        <p:nvGraphicFramePr>
          <p:cNvPr id="6" name="Rectangle 4" hidden="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36" name="think-cell Folie" r:id="rId5" imgW="0" imgH="0" progId="TCLayout.ActiveDocument.1">
                  <p:embed/>
                </p:oleObj>
              </mc:Choice>
              <mc:Fallback>
                <p:oleObj name="think-cell Foli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sp>
        <p:nvSpPr>
          <p:cNvPr id="5" name="Textfeld 4"/>
          <p:cNvSpPr txBox="1"/>
          <p:nvPr userDrawn="1"/>
        </p:nvSpPr>
        <p:spPr bwMode="auto">
          <a:xfrm>
            <a:off x="219678" y="6268240"/>
            <a:ext cx="3469467" cy="461665"/>
          </a:xfrm>
          <a:prstGeom prst="rect">
            <a:avLst/>
          </a:prstGeom>
          <a:noFill/>
          <a:ln w="9525">
            <a:noFill/>
            <a:miter lim="800000"/>
            <a:headEnd/>
            <a:tailEnd/>
          </a:ln>
        </p:spPr>
        <p:txBody>
          <a:bodyPr wrap="none" lIns="36000" tIns="0" rIns="36000" bIns="0" rtlCol="0">
            <a:spAutoFit/>
          </a:bodyPr>
          <a:lstStyle/>
          <a:p>
            <a:r>
              <a:rPr lang="de-CH" sz="1000" b="0" i="0" u="none" strike="noStrike" kern="1200" baseline="0">
                <a:solidFill>
                  <a:schemeClr val="bg1"/>
                </a:solidFill>
                <a:latin typeface="Arial"/>
                <a:ea typeface="+mn-ea"/>
                <a:cs typeface="+mn-cs"/>
              </a:rPr>
              <a:t>Hans Mustermann, Direktion und Abteilung</a:t>
            </a:r>
          </a:p>
          <a:p>
            <a:r>
              <a:rPr lang="de-CH" sz="1000" b="0" i="0" u="none" strike="noStrike" kern="1200" baseline="0">
                <a:solidFill>
                  <a:schemeClr val="bg1"/>
                </a:solidFill>
                <a:latin typeface="Arial"/>
                <a:ea typeface="+mn-ea"/>
                <a:cs typeface="+mn-cs"/>
              </a:rPr>
              <a:t>Migros-Genossenschafts-Bund | Lorem ipsum dolor sit amet</a:t>
            </a:r>
          </a:p>
          <a:p>
            <a:r>
              <a:rPr lang="de-CH" sz="1000" b="0" i="0" u="none" strike="noStrike" kern="1200" baseline="0">
                <a:solidFill>
                  <a:schemeClr val="bg1"/>
                </a:solidFill>
                <a:latin typeface="Arial"/>
                <a:ea typeface="+mn-ea"/>
                <a:cs typeface="+mn-cs"/>
              </a:rPr>
              <a:t>Seite 00/000 | 00. Monat 2020</a:t>
            </a:r>
            <a:endParaRPr lang="de-CH" sz="1000" kern="0">
              <a:solidFill>
                <a:schemeClr val="bg1"/>
              </a:solidFill>
              <a:latin typeface="Arial"/>
            </a:endParaRPr>
          </a:p>
        </p:txBody>
      </p:sp>
      <p:pic>
        <p:nvPicPr>
          <p:cNvPr id="11" name="Grafik 10">
            <a:extLst>
              <a:ext uri="{FF2B5EF4-FFF2-40B4-BE49-F238E27FC236}">
                <a16:creationId xmlns:a16="http://schemas.microsoft.com/office/drawing/2014/main" id="{8C7BAC73-BDB5-4D5B-9B18-7D62071CEB5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5306"/>
            <a:ext cx="2066400" cy="2066400"/>
          </a:xfrm>
          <a:prstGeom prst="rect">
            <a:avLst/>
          </a:prstGeom>
        </p:spPr>
      </p:pic>
      <p:sp>
        <p:nvSpPr>
          <p:cNvPr id="12" name="Textplatzhalter 2">
            <a:extLst>
              <a:ext uri="{FF2B5EF4-FFF2-40B4-BE49-F238E27FC236}">
                <a16:creationId xmlns:a16="http://schemas.microsoft.com/office/drawing/2014/main" id="{7CC0C562-9B15-4456-B51B-D6754B8CDC8C}"/>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3" name="Textplatzhalter 2">
            <a:extLst>
              <a:ext uri="{FF2B5EF4-FFF2-40B4-BE49-F238E27FC236}">
                <a16:creationId xmlns:a16="http://schemas.microsoft.com/office/drawing/2014/main" id="{32785EE9-68C1-44BF-A6B9-9991C955E56A}"/>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4" name="Textplatzhalter 2">
            <a:extLst>
              <a:ext uri="{FF2B5EF4-FFF2-40B4-BE49-F238E27FC236}">
                <a16:creationId xmlns:a16="http://schemas.microsoft.com/office/drawing/2014/main" id="{4B5C36A7-C939-41B8-B3A7-0264D87679C7}"/>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5" name="Textplatzhalter 2">
            <a:extLst>
              <a:ext uri="{FF2B5EF4-FFF2-40B4-BE49-F238E27FC236}">
                <a16:creationId xmlns:a16="http://schemas.microsoft.com/office/drawing/2014/main" id="{221E9607-8296-47EA-A287-88AF71E5CBC1}"/>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41544492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_3">
    <p:spTree>
      <p:nvGrpSpPr>
        <p:cNvPr id="1" name=""/>
        <p:cNvGrpSpPr/>
        <p:nvPr/>
      </p:nvGrpSpPr>
      <p:grpSpPr>
        <a:xfrm>
          <a:off x="0" y="0"/>
          <a:ext cx="0" cy="0"/>
          <a:chOff x="0" y="0"/>
          <a:chExt cx="0" cy="0"/>
        </a:xfrm>
      </p:grpSpPr>
      <p:pic>
        <p:nvPicPr>
          <p:cNvPr id="15" name="Grafik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93" y="-27384"/>
            <a:ext cx="9906000" cy="6142498"/>
          </a:xfrm>
          <a:prstGeom prst="rect">
            <a:avLst/>
          </a:prstGeom>
        </p:spPr>
      </p:pic>
      <p:graphicFrame>
        <p:nvGraphicFramePr>
          <p:cNvPr id="6" name="Rectangle 4" hidden="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60" name="think-cell Folie" r:id="rId5" imgW="0" imgH="0" progId="TCLayout.ActiveDocument.1">
                  <p:embed/>
                </p:oleObj>
              </mc:Choice>
              <mc:Fallback>
                <p:oleObj name="think-cell Foli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pic>
        <p:nvPicPr>
          <p:cNvPr id="3" name="Grafik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4904"/>
            <a:ext cx="2066400" cy="2066400"/>
          </a:xfrm>
          <a:prstGeom prst="rect">
            <a:avLst/>
          </a:prstGeom>
        </p:spPr>
      </p:pic>
      <p:sp>
        <p:nvSpPr>
          <p:cNvPr id="11" name="Textplatzhalter 2">
            <a:extLst>
              <a:ext uri="{FF2B5EF4-FFF2-40B4-BE49-F238E27FC236}">
                <a16:creationId xmlns:a16="http://schemas.microsoft.com/office/drawing/2014/main" id="{9F820C2F-D7FC-4AC7-A2EB-202DDA04FC88}"/>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CD3F5492-0B7C-4B1F-B279-66CE2DA62059}"/>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206CDC6A-DCE3-473C-991D-404F44FC901A}"/>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8" name="Textplatzhalter 2">
            <a:extLst>
              <a:ext uri="{FF2B5EF4-FFF2-40B4-BE49-F238E27FC236}">
                <a16:creationId xmlns:a16="http://schemas.microsoft.com/office/drawing/2014/main" id="{4DC24A5F-2AD4-4A37-ABDD-010326C0B87F}"/>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423058807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_4">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22161"/>
            <a:ext cx="9906000" cy="6237843"/>
          </a:xfrm>
          <a:prstGeom prst="rect">
            <a:avLst/>
          </a:prstGeom>
        </p:spPr>
      </p:pic>
      <p:graphicFrame>
        <p:nvGraphicFramePr>
          <p:cNvPr id="6" name="Rectangle 4" hidden="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4" name="think-cell Folie" r:id="rId5" imgW="0" imgH="0" progId="TCLayout.ActiveDocument.1">
                  <p:embed/>
                </p:oleObj>
              </mc:Choice>
              <mc:Fallback>
                <p:oleObj name="think-cell Foli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sp>
        <p:nvSpPr>
          <p:cNvPr id="11" name="Textplatzhalter 2">
            <a:extLst>
              <a:ext uri="{FF2B5EF4-FFF2-40B4-BE49-F238E27FC236}">
                <a16:creationId xmlns:a16="http://schemas.microsoft.com/office/drawing/2014/main" id="{D03986D0-C852-49E0-939F-6C062CA88E3E}"/>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F0253721-53E1-4317-9538-25D4690A3D4D}"/>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7D8C6381-CDCC-4414-B1D9-8574DAECD221}"/>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7" name="Textplatzhalter 2">
            <a:extLst>
              <a:ext uri="{FF2B5EF4-FFF2-40B4-BE49-F238E27FC236}">
                <a16:creationId xmlns:a16="http://schemas.microsoft.com/office/drawing/2014/main" id="{C61DC5C1-6A99-484F-8539-887A7224742A}"/>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274058359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_Titel_Untertitel | Eiger">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0808"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Rectangle 4" hidden="1"/>
          <p:cNvSpPr/>
          <p:nvPr userDrawn="1">
            <p:custDataLst>
              <p:tags r:id="rId3"/>
            </p:custDataLst>
          </p:nvPr>
        </p:nvSpPr>
        <p:spPr bwMode="auto">
          <a:xfrm>
            <a:off x="0" y="0"/>
            <a:ext cx="158750" cy="158750"/>
          </a:xfrm>
          <a:prstGeom prst="rect">
            <a:avLst/>
          </a:prstGeom>
          <a:solidFill>
            <a:schemeClr val="tx2"/>
          </a:solidFill>
          <a:ln w="12700">
            <a:noFill/>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l" eaLnBrk="1">
              <a:buClr>
                <a:schemeClr val="accent1"/>
              </a:buClr>
            </a:pPr>
            <a:endParaRPr lang="en-US" sz="2000" b="0" i="0" baseline="0">
              <a:latin typeface="Arial" panose="020B0604020202020204" pitchFamily="34" charset="0"/>
              <a:ea typeface="+mj-ea"/>
              <a:cs typeface="+mj-cs"/>
              <a:sym typeface="Arial" panose="020B0604020202020204" pitchFamily="34" charset="0"/>
            </a:endParaRPr>
          </a:p>
        </p:txBody>
      </p:sp>
      <p:sp>
        <p:nvSpPr>
          <p:cNvPr id="30"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34"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35"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platzhalter 5"/>
          <p:cNvSpPr>
            <a:spLocks noGrp="1"/>
          </p:cNvSpPr>
          <p:nvPr>
            <p:ph type="body" sz="quarter" idx="11" hasCustomPrompt="1"/>
          </p:nvPr>
        </p:nvSpPr>
        <p:spPr>
          <a:xfrm>
            <a:off x="272480" y="935194"/>
            <a:ext cx="8568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8" name="Slide Number Placeholder 7"/>
          <p:cNvSpPr>
            <a:spLocks noGrp="1"/>
          </p:cNvSpPr>
          <p:nvPr>
            <p:ph type="sldNum" sz="quarter" idx="14"/>
          </p:nvPr>
        </p:nvSpPr>
        <p:spPr/>
        <p:txBody>
          <a:bodyPr/>
          <a:lstStyle/>
          <a:p>
            <a:pPr>
              <a:defRPr/>
            </a:pPr>
            <a:r>
              <a:rPr lang="de-CH"/>
              <a:t>| </a:t>
            </a:r>
            <a:fld id="{E81B8D95-AA0C-433D-B79A-00E7CF97219C}" type="slidenum">
              <a:rPr lang="de-CH"/>
              <a:pPr>
                <a:defRPr/>
              </a:pPr>
              <a:t>‹Nr.›</a:t>
            </a:fld>
            <a:endParaRPr lang="de-CH"/>
          </a:p>
        </p:txBody>
      </p:sp>
      <p:sp>
        <p:nvSpPr>
          <p:cNvPr id="20" name="Text Placeholder 4">
            <a:extLst>
              <a:ext uri="{FF2B5EF4-FFF2-40B4-BE49-F238E27FC236}">
                <a16:creationId xmlns:a16="http://schemas.microsoft.com/office/drawing/2014/main" id="{3847FFCA-4712-4FCE-A8AC-2259C8D69D65}"/>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15" name="Date Placeholder 5">
            <a:extLst>
              <a:ext uri="{FF2B5EF4-FFF2-40B4-BE49-F238E27FC236}">
                <a16:creationId xmlns:a16="http://schemas.microsoft.com/office/drawing/2014/main" id="{5DAC46C0-7854-474D-AF07-4518DB2C14C2}"/>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18" name="Footer Placeholder 1">
            <a:extLst>
              <a:ext uri="{FF2B5EF4-FFF2-40B4-BE49-F238E27FC236}">
                <a16:creationId xmlns:a16="http://schemas.microsoft.com/office/drawing/2014/main" id="{B23B0CF2-1D1C-4D44-AA5B-FB29BE706DFC}"/>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9058369"/>
      </p:ext>
    </p:extLst>
  </p:cSld>
  <p:clrMapOvr>
    <a:masterClrMapping/>
  </p:clrMapOvr>
  <p:transition/>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_Titel_Untertitel_Inhaltsplatzspeicher">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A37AF81E-AAE6-4253-A722-4219842871D5}"/>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832" name="think-cell Folie" r:id="rId5" imgW="592" imgH="591" progId="TCLayout.ActiveDocument.1">
                  <p:embed/>
                </p:oleObj>
              </mc:Choice>
              <mc:Fallback>
                <p:oleObj name="think-cell Folie" r:id="rId5" imgW="592" imgH="591" progId="TCLayout.ActiveDocument.1">
                  <p:embed/>
                  <p:pic>
                    <p:nvPicPr>
                      <p:cNvPr id="12" name="Object 11" hidden="1">
                        <a:extLst>
                          <a:ext uri="{FF2B5EF4-FFF2-40B4-BE49-F238E27FC236}">
                            <a16:creationId xmlns:a16="http://schemas.microsoft.com/office/drawing/2014/main" id="{A37AF81E-AAE6-4253-A722-4219842871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E71B477-1427-4322-9EED-EB4633E453E6}"/>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sp>
        <p:nvSpPr>
          <p:cNvPr id="6"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10"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1"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15"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7" name="Date Placeholder 6">
            <a:extLst>
              <a:ext uri="{FF2B5EF4-FFF2-40B4-BE49-F238E27FC236}">
                <a16:creationId xmlns:a16="http://schemas.microsoft.com/office/drawing/2014/main" id="{34CD1435-1985-4391-B9B5-EBA0DFD855E4}"/>
              </a:ext>
            </a:extLst>
          </p:cNvPr>
          <p:cNvSpPr>
            <a:spLocks noGrp="1"/>
          </p:cNvSpPr>
          <p:nvPr>
            <p:ph type="dt" sz="half" idx="13"/>
          </p:nvPr>
        </p:nvSpPr>
        <p:spPr/>
        <p:txBody>
          <a:bodyPr/>
          <a:lstStyle/>
          <a:p>
            <a:pPr algn="r"/>
            <a:r>
              <a:rPr lang="de-DE"/>
              <a:t>August 2020</a:t>
            </a:r>
            <a:endParaRPr lang="de-CH"/>
          </a:p>
        </p:txBody>
      </p:sp>
      <p:sp>
        <p:nvSpPr>
          <p:cNvPr id="9" name="Footer Placeholder 8">
            <a:extLst>
              <a:ext uri="{FF2B5EF4-FFF2-40B4-BE49-F238E27FC236}">
                <a16:creationId xmlns:a16="http://schemas.microsoft.com/office/drawing/2014/main" id="{72A04B68-CD8E-41CC-BAE9-0BD2E2859355}"/>
              </a:ext>
            </a:extLst>
          </p:cNvPr>
          <p:cNvSpPr>
            <a:spLocks noGrp="1"/>
          </p:cNvSpPr>
          <p:nvPr>
            <p:ph type="ftr" sz="quarter" idx="14"/>
          </p:nvPr>
        </p:nvSpPr>
        <p:spPr/>
        <p:txBody>
          <a:bodyPr/>
          <a:lstStyle/>
          <a:p>
            <a:r>
              <a:rPr lang="de-DE" noProof="0"/>
              <a:t>Programm EIGER | </a:t>
            </a:r>
            <a:r>
              <a:rPr lang="de-DE" noProof="0" err="1"/>
              <a:t>Capability</a:t>
            </a:r>
            <a:r>
              <a:rPr lang="de-DE" noProof="0"/>
              <a:t> Beschreibungen</a:t>
            </a:r>
            <a:endParaRPr lang="de-CH" noProof="0"/>
          </a:p>
        </p:txBody>
      </p:sp>
      <p:sp>
        <p:nvSpPr>
          <p:cNvPr id="18" name="Slide Number Placeholder 17">
            <a:extLst>
              <a:ext uri="{FF2B5EF4-FFF2-40B4-BE49-F238E27FC236}">
                <a16:creationId xmlns:a16="http://schemas.microsoft.com/office/drawing/2014/main" id="{7C24F48D-82CF-4721-9051-06F19B465D55}"/>
              </a:ext>
            </a:extLst>
          </p:cNvPr>
          <p:cNvSpPr>
            <a:spLocks noGrp="1"/>
          </p:cNvSpPr>
          <p:nvPr>
            <p:ph type="sldNum" sz="quarter" idx="15"/>
          </p:nvPr>
        </p:nvSpPr>
        <p:spPr/>
        <p:txBody>
          <a:bodyPr/>
          <a:lstStyle/>
          <a:p>
            <a:pPr>
              <a:defRPr/>
            </a:pPr>
            <a:r>
              <a:rPr lang="de-CH"/>
              <a:t>| </a:t>
            </a:r>
            <a:fld id="{E81B8D95-AA0C-433D-B79A-00E7CF97219C}" type="slidenum">
              <a:rPr lang="de-CH"/>
              <a:pPr>
                <a:defRPr/>
              </a:pPr>
              <a:t>‹Nr.›</a:t>
            </a:fld>
            <a:endParaRPr lang="de-CH"/>
          </a:p>
        </p:txBody>
      </p:sp>
      <p:sp>
        <p:nvSpPr>
          <p:cNvPr id="8" name="Title 7"/>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6"/>
          </p:nvPr>
        </p:nvSpPr>
        <p:spPr>
          <a:xfrm>
            <a:off x="273050" y="1376772"/>
            <a:ext cx="9360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3725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_3">
    <p:spTree>
      <p:nvGrpSpPr>
        <p:cNvPr id="1" name=""/>
        <p:cNvGrpSpPr/>
        <p:nvPr/>
      </p:nvGrpSpPr>
      <p:grpSpPr>
        <a:xfrm>
          <a:off x="0" y="0"/>
          <a:ext cx="0" cy="0"/>
          <a:chOff x="0" y="0"/>
          <a:chExt cx="0" cy="0"/>
        </a:xfrm>
      </p:grpSpPr>
      <p:pic>
        <p:nvPicPr>
          <p:cNvPr id="15" name="Grafik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93" y="-27384"/>
            <a:ext cx="9906000" cy="6142498"/>
          </a:xfrm>
          <a:prstGeom prst="rect">
            <a:avLst/>
          </a:prstGeom>
        </p:spPr>
      </p:pic>
      <p:graphicFrame>
        <p:nvGraphicFramePr>
          <p:cNvPr id="6" name="Rectangle 4" hidden="1"/>
          <p:cNvGraphicFramePr/>
          <p:nvPr>
            <p:custDataLst>
              <p:tags r:id="rId2"/>
            </p:custDataLst>
            <p:extLst>
              <p:ext uri="{D42A27DB-BD31-4B8C-83A1-F6EECF244321}">
                <p14:modId xmlns:p14="http://schemas.microsoft.com/office/powerpoint/2010/main" val="1344539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87" name="think-cell Slide" r:id="rId5" imgW="0" imgH="0" progId="TCLayout.ActiveDocument.1">
                  <p:embed/>
                </p:oleObj>
              </mc:Choice>
              <mc:Fallback>
                <p:oleObj name="think-cell Slid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pic>
        <p:nvPicPr>
          <p:cNvPr id="3" name="Grafik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566486" y="4064904"/>
            <a:ext cx="2066400" cy="2066400"/>
          </a:xfrm>
          <a:prstGeom prst="rect">
            <a:avLst/>
          </a:prstGeom>
        </p:spPr>
      </p:pic>
      <p:sp>
        <p:nvSpPr>
          <p:cNvPr id="11" name="Textplatzhalter 2">
            <a:extLst>
              <a:ext uri="{FF2B5EF4-FFF2-40B4-BE49-F238E27FC236}">
                <a16:creationId xmlns:a16="http://schemas.microsoft.com/office/drawing/2014/main" id="{9F820C2F-D7FC-4AC7-A2EB-202DDA04FC88}"/>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CD3F5492-0B7C-4B1F-B279-66CE2DA62059}"/>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206CDC6A-DCE3-473C-991D-404F44FC901A}"/>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8" name="Textplatzhalter 2">
            <a:extLst>
              <a:ext uri="{FF2B5EF4-FFF2-40B4-BE49-F238E27FC236}">
                <a16:creationId xmlns:a16="http://schemas.microsoft.com/office/drawing/2014/main" id="{4DC24A5F-2AD4-4A37-ABDD-010326C0B87F}"/>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304618029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2856"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5FC5E20-CAAD-43BB-97C6-8BEDE23C2737}"/>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sp>
        <p:nvSpPr>
          <p:cNvPr id="1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rgbClr val="7F7F7F"/>
              </a:solidFill>
              <a:effectLst/>
              <a:uLnTx/>
              <a:uFillTx/>
              <a:latin typeface="Arial"/>
              <a:ea typeface="+mn-ea"/>
              <a:cs typeface="+mn-cs"/>
            </a:endParaRPr>
          </a:p>
        </p:txBody>
      </p:sp>
      <p:sp>
        <p:nvSpPr>
          <p:cNvPr id="11"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2"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hteck 19"/>
          <p:cNvSpPr/>
          <p:nvPr userDrawn="1"/>
        </p:nvSpPr>
        <p:spPr bwMode="auto">
          <a:xfrm>
            <a:off x="290900" y="2643994"/>
            <a:ext cx="4540716" cy="2135971"/>
          </a:xfrm>
          <a:prstGeom prst="rect">
            <a:avLst/>
          </a:prstGeom>
          <a:solidFill>
            <a:srgbClr val="95ABB8"/>
          </a:solidFill>
          <a:ln w="12700">
            <a:noFill/>
            <a:miter lim="800000"/>
            <a:headEnd/>
            <a:tailEnd/>
          </a:ln>
        </p:spPr>
        <p:txBody>
          <a:bodyPr rot="0" spcFirstLastPara="0" vertOverflow="overflow" horzOverflow="overflow" vert="horz" wrap="square" lIns="144000" tIns="144000" rIns="36000" bIns="36000" numCol="1" spcCol="0" rtlCol="0" fromWordArt="0" anchor="t" anchorCtr="0" forceAA="0" compatLnSpc="1">
            <a:prstTxWarp prst="textNoShape">
              <a:avLst/>
            </a:prstTxWarp>
            <a:noAutofit/>
          </a:bodyPr>
          <a:lstStyle/>
          <a:p>
            <a:pPr marL="0" indent="0" algn="l">
              <a:buClr>
                <a:schemeClr val="accent1"/>
              </a:buClr>
              <a:buFont typeface="Arial" panose="020B0604020202020204" pitchFamily="34" charset="0"/>
              <a:buNone/>
            </a:pPr>
            <a:endParaRPr lang="de-CH" sz="1400" b="1">
              <a:solidFill>
                <a:schemeClr val="bg1"/>
              </a:solidFill>
            </a:endParaRPr>
          </a:p>
        </p:txBody>
      </p:sp>
      <p:cxnSp>
        <p:nvCxnSpPr>
          <p:cNvPr id="4" name="Gerader Verbinder 3"/>
          <p:cNvCxnSpPr/>
          <p:nvPr userDrawn="1"/>
        </p:nvCxnSpPr>
        <p:spPr>
          <a:xfrm>
            <a:off x="4953000" y="1628800"/>
            <a:ext cx="0" cy="460851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platzhalter 8"/>
          <p:cNvSpPr>
            <a:spLocks noGrp="1"/>
          </p:cNvSpPr>
          <p:nvPr>
            <p:ph type="body" sz="quarter" idx="13" hasCustomPrompt="1"/>
          </p:nvPr>
        </p:nvSpPr>
        <p:spPr>
          <a:xfrm>
            <a:off x="268288" y="2644775"/>
            <a:ext cx="4540250" cy="2135188"/>
          </a:xfrm>
          <a:prstGeom prst="rect">
            <a:avLst/>
          </a:prstGeom>
        </p:spPr>
        <p:txBody>
          <a:bodyPr lIns="180000" tIns="180000" rIns="180000"/>
          <a:lstStyle>
            <a:lvl1pPr marL="0" indent="0">
              <a:buNone/>
              <a:defRPr b="0">
                <a:solidFill>
                  <a:schemeClr val="bg1"/>
                </a:solidFill>
              </a:defRPr>
            </a:lvl1pPr>
          </a:lstStyle>
          <a:p>
            <a:pPr lvl="0"/>
            <a:r>
              <a:rPr lang="de-CH"/>
              <a:t>Titel</a:t>
            </a:r>
          </a:p>
          <a:p>
            <a:pPr lvl="0"/>
            <a:r>
              <a:rPr lang="de-CH" b="0"/>
              <a:t>Text</a:t>
            </a:r>
            <a:endParaRPr lang="de-CH"/>
          </a:p>
        </p:txBody>
      </p:sp>
      <p:sp>
        <p:nvSpPr>
          <p:cNvPr id="22" name="Textplatzhalter 8"/>
          <p:cNvSpPr>
            <a:spLocks noGrp="1"/>
          </p:cNvSpPr>
          <p:nvPr>
            <p:ph type="body" sz="quarter" idx="14" hasCustomPrompt="1"/>
          </p:nvPr>
        </p:nvSpPr>
        <p:spPr>
          <a:xfrm>
            <a:off x="5169024" y="1622173"/>
            <a:ext cx="4464496" cy="2135188"/>
          </a:xfrm>
          <a:prstGeom prst="rect">
            <a:avLst/>
          </a:prstGeom>
        </p:spPr>
        <p:txBody>
          <a:bodyPr lIns="180000" tIns="180000" rIns="180000"/>
          <a:lstStyle>
            <a:lvl1pPr marL="0" indent="0">
              <a:spcAft>
                <a:spcPts val="0"/>
              </a:spcAft>
              <a:buClr>
                <a:schemeClr val="accent1"/>
              </a:buClr>
              <a:buFont typeface="Arial" panose="020B0604020202020204" pitchFamily="34" charset="0"/>
              <a:buNone/>
              <a:defRPr b="0">
                <a:solidFill>
                  <a:schemeClr val="bg1"/>
                </a:solidFill>
              </a:defRPr>
            </a:lvl1pPr>
          </a:lstStyle>
          <a:p>
            <a:pPr marL="0" indent="0">
              <a:spcAft>
                <a:spcPts val="0"/>
              </a:spcAft>
              <a:buClr>
                <a:schemeClr val="accent1"/>
              </a:buClr>
              <a:buFont typeface="Arial" panose="020B0604020202020204" pitchFamily="34" charset="0"/>
              <a:buNone/>
            </a:pPr>
            <a:r>
              <a:rPr lang="de-CH" sz="1600" b="1" kern="0">
                <a:solidFill>
                  <a:srgbClr val="000000"/>
                </a:solidFill>
                <a:latin typeface="+mn-lt"/>
              </a:rPr>
              <a:t>Titel zur Grafik</a:t>
            </a:r>
          </a:p>
          <a:p>
            <a:pPr marL="0" indent="0">
              <a:spcAft>
                <a:spcPts val="0"/>
              </a:spcAft>
              <a:buClr>
                <a:schemeClr val="accent1"/>
              </a:buClr>
              <a:buFont typeface="Arial" panose="020B0604020202020204" pitchFamily="34" charset="0"/>
              <a:buNone/>
            </a:pPr>
            <a:r>
              <a:rPr lang="de-CH" sz="1600" kern="0">
                <a:solidFill>
                  <a:srgbClr val="000000"/>
                </a:solidFill>
                <a:latin typeface="+mn-lt"/>
              </a:rPr>
              <a:t>Zweite Zeile 2020</a:t>
            </a:r>
          </a:p>
          <a:p>
            <a:pPr lvl="0"/>
            <a:r>
              <a:rPr lang="de-CH"/>
              <a:t>Titel</a:t>
            </a:r>
          </a:p>
          <a:p>
            <a:pPr lvl="0"/>
            <a:r>
              <a:rPr lang="de-CH" b="0"/>
              <a:t>Text</a:t>
            </a:r>
            <a:endParaRPr lang="de-CH"/>
          </a:p>
        </p:txBody>
      </p:sp>
      <p:cxnSp>
        <p:nvCxnSpPr>
          <p:cNvPr id="21" name="Straight Connector 20">
            <a:extLst>
              <a:ext uri="{FF2B5EF4-FFF2-40B4-BE49-F238E27FC236}">
                <a16:creationId xmlns:a16="http://schemas.microsoft.com/office/drawing/2014/main" id="{3410A8BD-9848-4AFC-9110-37B9C7CB302B}"/>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platzhalter 5"/>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14" name="Slide Number Placeholder 13"/>
          <p:cNvSpPr>
            <a:spLocks noGrp="1"/>
          </p:cNvSpPr>
          <p:nvPr>
            <p:ph type="sldNum" sz="quarter" idx="17"/>
          </p:nvPr>
        </p:nvSpPr>
        <p:spPr/>
        <p:txBody>
          <a:bodyPr/>
          <a:lstStyle/>
          <a:p>
            <a:pPr>
              <a:defRPr/>
            </a:pPr>
            <a:r>
              <a:rPr lang="de-CH"/>
              <a:t>| </a:t>
            </a:r>
            <a:fld id="{E81B8D95-AA0C-433D-B79A-00E7CF97219C}" type="slidenum">
              <a:rPr lang="de-CH"/>
              <a:pPr>
                <a:defRPr/>
              </a:pPr>
              <a:t>‹Nr.›</a:t>
            </a:fld>
            <a:endParaRPr lang="de-CH"/>
          </a:p>
        </p:txBody>
      </p:sp>
      <p:pic>
        <p:nvPicPr>
          <p:cNvPr id="18"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19" name="Date Placeholder 5">
            <a:extLst>
              <a:ext uri="{FF2B5EF4-FFF2-40B4-BE49-F238E27FC236}">
                <a16:creationId xmlns:a16="http://schemas.microsoft.com/office/drawing/2014/main" id="{45B18E27-EEED-4282-B469-93B8BD776057}"/>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25" name="Footer Placeholder 1">
            <a:extLst>
              <a:ext uri="{FF2B5EF4-FFF2-40B4-BE49-F238E27FC236}">
                <a16:creationId xmlns:a16="http://schemas.microsoft.com/office/drawing/2014/main" id="{263AF130-4A0C-49A3-9516-0572FF796A97}"/>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35531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_Kapitel_Trenner">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3880" name="think-cell Folie" r:id="rId5" imgW="0" imgH="0" progId="TCLayout.ActiveDocument.1">
                  <p:embed/>
                </p:oleObj>
              </mc:Choice>
              <mc:Fallback>
                <p:oleObj name="think-cell Folie" r:id="rId5" imgW="0" imgH="0" progId="TCLayout.ActiveDocument.1">
                  <p:embed/>
                  <p:pic>
                    <p:nvPicPr>
                      <p:cNvPr id="12" name="Objekt 1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3870996-2906-435A-AB45-787F86D12B57}"/>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400" b="0" i="0" baseline="0">
              <a:latin typeface="Arial" panose="020B0604020202020204" pitchFamily="34" charset="0"/>
              <a:ea typeface="+mj-ea"/>
              <a:cs typeface="+mj-cs"/>
              <a:sym typeface="Arial" panose="020B0604020202020204" pitchFamily="34" charset="0"/>
            </a:endParaRPr>
          </a:p>
        </p:txBody>
      </p:sp>
      <p:sp>
        <p:nvSpPr>
          <p:cNvPr id="5" name="Text Placeholder 4"/>
          <p:cNvSpPr>
            <a:spLocks noGrp="1"/>
          </p:cNvSpPr>
          <p:nvPr>
            <p:ph type="body" sz="quarter" idx="15"/>
          </p:nvPr>
        </p:nvSpPr>
        <p:spPr>
          <a:xfrm>
            <a:off x="1054100" y="2636912"/>
            <a:ext cx="8578850" cy="138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platzhalter 10"/>
          <p:cNvSpPr>
            <a:spLocks noGrp="1"/>
          </p:cNvSpPr>
          <p:nvPr>
            <p:ph type="body" sz="quarter" idx="13" hasCustomPrompt="1"/>
          </p:nvPr>
        </p:nvSpPr>
        <p:spPr>
          <a:xfrm>
            <a:off x="273765" y="1631599"/>
            <a:ext cx="540000" cy="540000"/>
          </a:xfrm>
          <a:prstGeom prst="round2DiagRect">
            <a:avLst/>
          </a:prstGeom>
          <a:solidFill>
            <a:schemeClr val="accent1"/>
          </a:solidFill>
        </p:spPr>
        <p:txBody>
          <a:bodyPr>
            <a:noAutofit/>
          </a:bodyPr>
          <a:lstStyle>
            <a:lvl1pPr marL="0" indent="0" algn="ctr">
              <a:buNone/>
              <a:defRPr sz="3200">
                <a:solidFill>
                  <a:schemeClr val="bg1"/>
                </a:solidFill>
              </a:defRPr>
            </a:lvl1pPr>
          </a:lstStyle>
          <a:p>
            <a:pPr lvl="0"/>
            <a:r>
              <a:rPr lang="de-CH"/>
              <a:t>#</a:t>
            </a:r>
          </a:p>
        </p:txBody>
      </p:sp>
      <p:sp>
        <p:nvSpPr>
          <p:cNvPr id="2" name="Titel 1"/>
          <p:cNvSpPr>
            <a:spLocks noGrp="1"/>
          </p:cNvSpPr>
          <p:nvPr>
            <p:ph type="title" hasCustomPrompt="1"/>
          </p:nvPr>
        </p:nvSpPr>
        <p:spPr>
          <a:xfrm>
            <a:off x="1054526" y="1724623"/>
            <a:ext cx="8562810" cy="369332"/>
          </a:xfrm>
          <a:prstGeom prst="rect">
            <a:avLst/>
          </a:prstGeom>
          <a:noFill/>
        </p:spPr>
        <p:txBody>
          <a:bodyPr wrap="square" lIns="0" tIns="0" rIns="0" bIns="0" anchor="t">
            <a:spAutoFit/>
          </a:bodyPr>
          <a:lstStyle>
            <a:lvl1pPr algn="l">
              <a:defRPr sz="2400" b="0" cap="none" baseline="0">
                <a:solidFill>
                  <a:schemeClr val="tx1"/>
                </a:solidFill>
                <a:sym typeface="Wingdings" panose="05000000000000000000" pitchFamily="2" charset="2"/>
              </a:defRPr>
            </a:lvl1pPr>
          </a:lstStyle>
          <a:p>
            <a:r>
              <a:rPr lang="de-CH" err="1"/>
              <a:t>Trenner</a:t>
            </a:r>
            <a:r>
              <a:rPr lang="de-CH"/>
              <a:t>-Slide  Hier Kapitel, </a:t>
            </a:r>
            <a:r>
              <a:rPr lang="de-CH" err="1"/>
              <a:t>Agendapunkt</a:t>
            </a:r>
            <a:r>
              <a:rPr lang="de-CH"/>
              <a:t> eingeben</a:t>
            </a:r>
          </a:p>
        </p:txBody>
      </p:sp>
      <p:cxnSp>
        <p:nvCxnSpPr>
          <p:cNvPr id="9" name="Gerade Verbindung 8"/>
          <p:cNvCxnSpPr/>
          <p:nvPr userDrawn="1"/>
        </p:nvCxnSpPr>
        <p:spPr>
          <a:xfrm>
            <a:off x="1061669" y="2154042"/>
            <a:ext cx="85628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16"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chemeClr val="bg1">
                    <a:lumMod val="50000"/>
                  </a:schemeClr>
                </a:solidFill>
                <a:effectLst/>
                <a:uLnTx/>
                <a:uFillTx/>
              </a:defRPr>
            </a:lvl1pPr>
          </a:lstStyle>
          <a:p>
            <a:pPr>
              <a:defRPr/>
            </a:pPr>
            <a:r>
              <a:rPr lang="de-CH"/>
              <a:t>| </a:t>
            </a:r>
            <a:fld id="{E81B8D95-AA0C-433D-B79A-00E7CF97219C}" type="slidenum">
              <a:rPr lang="de-CH"/>
              <a:pPr>
                <a:defRPr/>
              </a:pPr>
              <a:t>‹Nr.›</a:t>
            </a:fld>
            <a:endParaRPr lang="de-CH"/>
          </a:p>
        </p:txBody>
      </p:sp>
      <p:sp>
        <p:nvSpPr>
          <p:cNvPr id="19"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161351"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Date Placeholder 5">
            <a:extLst>
              <a:ext uri="{FF2B5EF4-FFF2-40B4-BE49-F238E27FC236}">
                <a16:creationId xmlns:a16="http://schemas.microsoft.com/office/drawing/2014/main" id="{5023F8EE-BBF8-438B-A119-A2247A73B8FE}"/>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Tree>
    <p:extLst>
      <p:ext uri="{BB962C8B-B14F-4D97-AF65-F5344CB8AC3E}">
        <p14:creationId xmlns:p14="http://schemas.microsoft.com/office/powerpoint/2010/main" val="394559376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4904"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12265A1-B512-4DAE-A9A1-2A61B3FCC408}"/>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pic>
        <p:nvPicPr>
          <p:cNvPr id="16" name="Grafik 15"/>
          <p:cNvPicPr>
            <a:picLocks noChangeAspect="1"/>
          </p:cNvPicPr>
          <p:nvPr userDrawn="1"/>
        </p:nvPicPr>
        <p:blipFill rotWithShape="1">
          <a:blip r:embed="rId7" cstate="print">
            <a:extLst>
              <a:ext uri="{28A0092B-C50C-407E-A947-70E740481C1C}">
                <a14:useLocalDpi xmlns:a14="http://schemas.microsoft.com/office/drawing/2010/main" val="0"/>
              </a:ext>
            </a:extLst>
          </a:blip>
          <a:srcRect r="15385"/>
          <a:stretch/>
        </p:blipFill>
        <p:spPr>
          <a:xfrm>
            <a:off x="5153472" y="955142"/>
            <a:ext cx="4752528" cy="3901771"/>
          </a:xfrm>
          <a:prstGeom prst="rect">
            <a:avLst/>
          </a:prstGeom>
        </p:spPr>
      </p:pic>
      <p:sp>
        <p:nvSpPr>
          <p:cNvPr id="1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rgbClr val="7F7F7F"/>
              </a:solidFill>
              <a:effectLst/>
              <a:uLnTx/>
              <a:uFillTx/>
              <a:latin typeface="Arial"/>
              <a:ea typeface="+mn-ea"/>
              <a:cs typeface="+mn-cs"/>
            </a:endParaRPr>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11"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2" name="Picture 135"/>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platzhalter 5"/>
          <p:cNvSpPr>
            <a:spLocks noGrp="1"/>
          </p:cNvSpPr>
          <p:nvPr>
            <p:ph type="body" sz="quarter" idx="12"/>
          </p:nvPr>
        </p:nvSpPr>
        <p:spPr>
          <a:xfrm>
            <a:off x="272481" y="3816908"/>
            <a:ext cx="3096000" cy="2135971"/>
          </a:xfrm>
          <a:prstGeom prst="rect">
            <a:avLst/>
          </a:prstGeom>
          <a:solidFill>
            <a:srgbClr val="C8D5DD"/>
          </a:solidFill>
          <a:effectLst>
            <a:outerShdw blurRad="50800" dist="38100" dir="2700000" algn="tl"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3" name="Textplatzhalter 5"/>
          <p:cNvSpPr>
            <a:spLocks noGrp="1"/>
          </p:cNvSpPr>
          <p:nvPr>
            <p:ph type="body" sz="quarter" idx="13"/>
          </p:nvPr>
        </p:nvSpPr>
        <p:spPr>
          <a:xfrm>
            <a:off x="3368824" y="3818298"/>
            <a:ext cx="3132000" cy="2135971"/>
          </a:xfrm>
          <a:prstGeom prst="rect">
            <a:avLst/>
          </a:prstGeom>
          <a:solidFill>
            <a:srgbClr val="95ABB8"/>
          </a:solidFill>
          <a:effectLst>
            <a:outerShdw blurRad="50800" dist="38100" dir="5400000" algn="t"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5" name="Textplatzhalter 5"/>
          <p:cNvSpPr>
            <a:spLocks noGrp="1"/>
          </p:cNvSpPr>
          <p:nvPr>
            <p:ph type="body" sz="quarter" idx="14"/>
          </p:nvPr>
        </p:nvSpPr>
        <p:spPr>
          <a:xfrm>
            <a:off x="6501172" y="3818298"/>
            <a:ext cx="3132000" cy="2135971"/>
          </a:xfrm>
          <a:prstGeom prst="rect">
            <a:avLst/>
          </a:prstGeom>
          <a:solidFill>
            <a:srgbClr val="C8D5DD"/>
          </a:solidFill>
          <a:effectLst>
            <a:outerShdw blurRad="50800" dist="38100" dir="2700000" algn="tl"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2" name="Text Placeholder 4">
            <a:extLst>
              <a:ext uri="{FF2B5EF4-FFF2-40B4-BE49-F238E27FC236}">
                <a16:creationId xmlns:a16="http://schemas.microsoft.com/office/drawing/2014/main" id="{3847FFCA-4712-4FCE-A8AC-2259C8D69D65}"/>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0" name="Date Placeholder 5">
            <a:extLst>
              <a:ext uri="{FF2B5EF4-FFF2-40B4-BE49-F238E27FC236}">
                <a16:creationId xmlns:a16="http://schemas.microsoft.com/office/drawing/2014/main" id="{BEE05FFF-3527-4BF4-9656-8E0A9123B1D6}"/>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26" name="Footer Placeholder 1">
            <a:extLst>
              <a:ext uri="{FF2B5EF4-FFF2-40B4-BE49-F238E27FC236}">
                <a16:creationId xmlns:a16="http://schemas.microsoft.com/office/drawing/2014/main" id="{BA0C7FD5-B502-4267-B84D-5DEA1E23DF23}"/>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cxnSp>
        <p:nvCxnSpPr>
          <p:cNvPr id="18" name="Straight Connector 17">
            <a:extLst>
              <a:ext uri="{FF2B5EF4-FFF2-40B4-BE49-F238E27FC236}">
                <a16:creationId xmlns:a16="http://schemas.microsoft.com/office/drawing/2014/main" id="{D1088B9B-C09E-4D1C-AECD-129368EC710C}"/>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platzhalter 5">
            <a:extLst>
              <a:ext uri="{FF2B5EF4-FFF2-40B4-BE49-F238E27FC236}">
                <a16:creationId xmlns:a16="http://schemas.microsoft.com/office/drawing/2014/main" id="{65DF5FD0-8019-4D0A-BBDB-55BFAECFA8C5}"/>
              </a:ext>
            </a:extLst>
          </p:cNvPr>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pic>
        <p:nvPicPr>
          <p:cNvPr id="27" name="Grafik 3">
            <a:extLst>
              <a:ext uri="{FF2B5EF4-FFF2-40B4-BE49-F238E27FC236}">
                <a16:creationId xmlns:a16="http://schemas.microsoft.com/office/drawing/2014/main" id="{535179AE-5760-4DAC-BFB3-94AB72E15C9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28" name="Title 6">
            <a:extLst>
              <a:ext uri="{FF2B5EF4-FFF2-40B4-BE49-F238E27FC236}">
                <a16:creationId xmlns:a16="http://schemas.microsoft.com/office/drawing/2014/main" id="{DE303F15-0985-4F25-BB3F-E7517FC5B6C2}"/>
              </a:ext>
            </a:extLst>
          </p:cNvPr>
          <p:cNvSpPr>
            <a:spLocks noGrp="1"/>
          </p:cNvSpPr>
          <p:nvPr>
            <p:ph type="title"/>
          </p:nvPr>
        </p:nvSpPr>
        <p:spPr>
          <a:xfrm>
            <a:off x="272480" y="188640"/>
            <a:ext cx="8568000" cy="648000"/>
          </a:xfrm>
        </p:spPr>
        <p:txBody>
          <a:bodyPr/>
          <a:lstStyle/>
          <a:p>
            <a:r>
              <a:rPr lang="en-US"/>
              <a:t>Click to edit Master title style</a:t>
            </a:r>
          </a:p>
        </p:txBody>
      </p:sp>
    </p:spTree>
    <p:extLst>
      <p:ext uri="{BB962C8B-B14F-4D97-AF65-F5344CB8AC3E}">
        <p14:creationId xmlns:p14="http://schemas.microsoft.com/office/powerpoint/2010/main" val="194102079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5928"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6A5A928-B9DF-474C-8CBB-60250FB3A309}"/>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cxnSp>
        <p:nvCxnSpPr>
          <p:cNvPr id="8" name="Straight Connector 7">
            <a:extLst>
              <a:ext uri="{FF2B5EF4-FFF2-40B4-BE49-F238E27FC236}">
                <a16:creationId xmlns:a16="http://schemas.microsoft.com/office/drawing/2014/main" id="{B3BB7443-DFCD-4DED-A0A5-76E1B1FCDB0C}"/>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platzhalter 5">
            <a:extLst>
              <a:ext uri="{FF2B5EF4-FFF2-40B4-BE49-F238E27FC236}">
                <a16:creationId xmlns:a16="http://schemas.microsoft.com/office/drawing/2014/main" id="{5F0DF15C-E0DD-43DA-94C5-E3B2D900E38C}"/>
              </a:ext>
            </a:extLst>
          </p:cNvPr>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pic>
        <p:nvPicPr>
          <p:cNvPr id="10" name="Grafik 3">
            <a:extLst>
              <a:ext uri="{FF2B5EF4-FFF2-40B4-BE49-F238E27FC236}">
                <a16:creationId xmlns:a16="http://schemas.microsoft.com/office/drawing/2014/main" id="{26F2E77B-49E0-4922-AB89-60C76449ADA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11" name="Title 6">
            <a:extLst>
              <a:ext uri="{FF2B5EF4-FFF2-40B4-BE49-F238E27FC236}">
                <a16:creationId xmlns:a16="http://schemas.microsoft.com/office/drawing/2014/main" id="{BEAD5AE6-1501-407B-9338-DDA0A2BEA954}"/>
              </a:ext>
            </a:extLst>
          </p:cNvPr>
          <p:cNvSpPr>
            <a:spLocks noGrp="1"/>
          </p:cNvSpPr>
          <p:nvPr>
            <p:ph type="title"/>
          </p:nvPr>
        </p:nvSpPr>
        <p:spPr>
          <a:xfrm>
            <a:off x="272480" y="188640"/>
            <a:ext cx="8568000" cy="648000"/>
          </a:xfrm>
        </p:spPr>
        <p:txBody>
          <a:bodyPr/>
          <a:lstStyle/>
          <a:p>
            <a:r>
              <a:rPr lang="en-US"/>
              <a:t>Click to edit Master title style</a:t>
            </a:r>
          </a:p>
        </p:txBody>
      </p:sp>
      <p:sp>
        <p:nvSpPr>
          <p:cNvPr id="12" name="Eingekerbter Richtungspfeil 2">
            <a:extLst>
              <a:ext uri="{FF2B5EF4-FFF2-40B4-BE49-F238E27FC236}">
                <a16:creationId xmlns:a16="http://schemas.microsoft.com/office/drawing/2014/main" id="{B4EC0558-E617-48AF-82A3-71C6793E4517}"/>
              </a:ext>
            </a:extLst>
          </p:cNvPr>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3" name="Picture 135">
            <a:extLst>
              <a:ext uri="{FF2B5EF4-FFF2-40B4-BE49-F238E27FC236}">
                <a16:creationId xmlns:a16="http://schemas.microsoft.com/office/drawing/2014/main" id="{E054AFDB-8D1F-498B-BBF2-605AFC00D249}"/>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ooter Placeholder 1">
            <a:extLst>
              <a:ext uri="{FF2B5EF4-FFF2-40B4-BE49-F238E27FC236}">
                <a16:creationId xmlns:a16="http://schemas.microsoft.com/office/drawing/2014/main" id="{202871B6-C62F-48DD-B0E6-487B87F472EA}"/>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grpSp>
        <p:nvGrpSpPr>
          <p:cNvPr id="5" name="Group 4">
            <a:extLst>
              <a:ext uri="{FF2B5EF4-FFF2-40B4-BE49-F238E27FC236}">
                <a16:creationId xmlns:a16="http://schemas.microsoft.com/office/drawing/2014/main" id="{30862455-33DD-405A-8968-846F9FD32D8B}"/>
              </a:ext>
            </a:extLst>
          </p:cNvPr>
          <p:cNvGrpSpPr/>
          <p:nvPr userDrawn="1"/>
        </p:nvGrpSpPr>
        <p:grpSpPr>
          <a:xfrm>
            <a:off x="273050" y="1376774"/>
            <a:ext cx="9359429" cy="4944901"/>
            <a:chOff x="273050" y="1376772"/>
            <a:chExt cx="9359429" cy="4773117"/>
          </a:xfrm>
        </p:grpSpPr>
        <p:sp>
          <p:nvSpPr>
            <p:cNvPr id="4" name="Rectangle 3">
              <a:extLst>
                <a:ext uri="{FF2B5EF4-FFF2-40B4-BE49-F238E27FC236}">
                  <a16:creationId xmlns:a16="http://schemas.microsoft.com/office/drawing/2014/main" id="{040F5BD6-315C-44AF-9642-A265D6209712}"/>
                </a:ext>
              </a:extLst>
            </p:cNvPr>
            <p:cNvSpPr/>
            <p:nvPr userDrawn="1"/>
          </p:nvSpPr>
          <p:spPr bwMode="auto">
            <a:xfrm>
              <a:off x="273050" y="137677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17" name="Rectangle 16">
              <a:extLst>
                <a:ext uri="{FF2B5EF4-FFF2-40B4-BE49-F238E27FC236}">
                  <a16:creationId xmlns:a16="http://schemas.microsoft.com/office/drawing/2014/main" id="{CF8F86E1-D6B1-4252-9E2F-42DF3F50C211}"/>
                </a:ext>
              </a:extLst>
            </p:cNvPr>
            <p:cNvSpPr/>
            <p:nvPr userDrawn="1"/>
          </p:nvSpPr>
          <p:spPr bwMode="auto">
            <a:xfrm>
              <a:off x="5024479" y="137677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18" name="Rectangle 17">
              <a:extLst>
                <a:ext uri="{FF2B5EF4-FFF2-40B4-BE49-F238E27FC236}">
                  <a16:creationId xmlns:a16="http://schemas.microsoft.com/office/drawing/2014/main" id="{60504E3C-1DD6-4814-9E9C-E034CB4A4DBA}"/>
                </a:ext>
              </a:extLst>
            </p:cNvPr>
            <p:cNvSpPr/>
            <p:nvPr userDrawn="1"/>
          </p:nvSpPr>
          <p:spPr bwMode="auto">
            <a:xfrm>
              <a:off x="273050" y="382881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sp>
          <p:nvSpPr>
            <p:cNvPr id="20" name="Rectangle 19">
              <a:extLst>
                <a:ext uri="{FF2B5EF4-FFF2-40B4-BE49-F238E27FC236}">
                  <a16:creationId xmlns:a16="http://schemas.microsoft.com/office/drawing/2014/main" id="{F83DD75E-9961-42AD-95DE-3BAAAF0067CF}"/>
                </a:ext>
              </a:extLst>
            </p:cNvPr>
            <p:cNvSpPr/>
            <p:nvPr userDrawn="1"/>
          </p:nvSpPr>
          <p:spPr bwMode="auto">
            <a:xfrm>
              <a:off x="5024479" y="3828812"/>
              <a:ext cx="4608000" cy="2321077"/>
            </a:xfrm>
            <a:prstGeom prst="rect">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lvl="0">
                <a:buClr>
                  <a:schemeClr val="accent1"/>
                </a:buClr>
              </a:pPr>
              <a:endParaRPr lang="en-GB" sz="1400">
                <a:solidFill>
                  <a:schemeClr val="bg1"/>
                </a:solidFill>
              </a:endParaRPr>
            </a:p>
          </p:txBody>
        </p:sp>
      </p:grpSp>
      <p:sp>
        <p:nvSpPr>
          <p:cNvPr id="21" name="Text Placeholder 4">
            <a:extLst>
              <a:ext uri="{FF2B5EF4-FFF2-40B4-BE49-F238E27FC236}">
                <a16:creationId xmlns:a16="http://schemas.microsoft.com/office/drawing/2014/main" id="{83827746-32CB-46B3-9E2E-5905E781BF76}"/>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Date Placeholder 5">
            <a:extLst>
              <a:ext uri="{FF2B5EF4-FFF2-40B4-BE49-F238E27FC236}">
                <a16:creationId xmlns:a16="http://schemas.microsoft.com/office/drawing/2014/main" id="{7B597367-E683-4EB4-803D-887CDF3E566D}"/>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Tree>
    <p:extLst>
      <p:ext uri="{BB962C8B-B14F-4D97-AF65-F5344CB8AC3E}">
        <p14:creationId xmlns:p14="http://schemas.microsoft.com/office/powerpoint/2010/main" val="147712903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6952"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BC8C9B2-A839-40E0-B230-8CD310A6214A}"/>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pic>
        <p:nvPicPr>
          <p:cNvPr id="3" name="Grafik 2"/>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3002" y="3177"/>
            <a:ext cx="9902999" cy="6854825"/>
          </a:xfrm>
          <a:prstGeom prst="rect">
            <a:avLst/>
          </a:prstGeom>
        </p:spPr>
      </p:pic>
      <p:sp>
        <p:nvSpPr>
          <p:cNvPr id="21" name="Rechteck 20"/>
          <p:cNvSpPr/>
          <p:nvPr userDrawn="1"/>
        </p:nvSpPr>
        <p:spPr bwMode="auto">
          <a:xfrm>
            <a:off x="0" y="0"/>
            <a:ext cx="9906000" cy="6858000"/>
          </a:xfrm>
          <a:prstGeom prst="rect">
            <a:avLst/>
          </a:prstGeom>
          <a:solidFill>
            <a:srgbClr val="C8D5DD">
              <a:alpha val="78039"/>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1" name="Textplatzhalter 5"/>
          <p:cNvSpPr>
            <a:spLocks noGrp="1"/>
          </p:cNvSpPr>
          <p:nvPr>
            <p:ph type="body" sz="quarter" idx="12"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5" name="Title 4"/>
          <p:cNvSpPr>
            <a:spLocks noGrp="1"/>
          </p:cNvSpPr>
          <p:nvPr>
            <p:ph type="title"/>
          </p:nvPr>
        </p:nvSpPr>
        <p:spPr/>
        <p:txBody>
          <a:bodyPr lIns="0"/>
          <a:lstStyle/>
          <a:p>
            <a:r>
              <a:rPr lang="en-US"/>
              <a:t>Click to edit Master title style</a:t>
            </a:r>
          </a:p>
        </p:txBody>
      </p:sp>
      <p:pic>
        <p:nvPicPr>
          <p:cNvPr id="13"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cxnSp>
        <p:nvCxnSpPr>
          <p:cNvPr id="14" name="Straight Connector 13">
            <a:extLst>
              <a:ext uri="{FF2B5EF4-FFF2-40B4-BE49-F238E27FC236}">
                <a16:creationId xmlns:a16="http://schemas.microsoft.com/office/drawing/2014/main" id="{3410A8BD-9848-4AFC-9110-37B9C7CB302B}"/>
              </a:ext>
            </a:extLst>
          </p:cNvPr>
          <p:cNvCxnSpPr/>
          <p:nvPr userDrawn="1"/>
        </p:nvCxnSpPr>
        <p:spPr>
          <a:xfrm>
            <a:off x="272480" y="878773"/>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89029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7976" name="think-cell Folie" r:id="rId5" imgW="0" imgH="0" progId="TCLayout.ActiveDocument.1">
                  <p:embed/>
                </p:oleObj>
              </mc:Choice>
              <mc:Fallback>
                <p:oleObj name="think-cell Foli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AA1AA69-ECB4-4617-A782-632802AE9AD8}"/>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2"/>
          </p:nvPr>
        </p:nvSpPr>
        <p:spPr>
          <a:xfrm>
            <a:off x="0" y="0"/>
            <a:ext cx="4953000" cy="6858000"/>
          </a:xfrm>
          <a:prstGeom prst="rect">
            <a:avLst/>
          </a:prstGeom>
        </p:spPr>
        <p:txBody>
          <a:bodyPr/>
          <a:lstStyle>
            <a:lvl1pPr marL="0" indent="0">
              <a:buNone/>
              <a:defRPr/>
            </a:lvl1pPr>
          </a:lstStyle>
          <a:p>
            <a:endParaRPr lang="de-CH"/>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5" name="Rechteck 4"/>
          <p:cNvSpPr/>
          <p:nvPr userDrawn="1"/>
        </p:nvSpPr>
        <p:spPr bwMode="auto">
          <a:xfrm>
            <a:off x="4953000" y="0"/>
            <a:ext cx="4953000" cy="6858000"/>
          </a:xfrm>
          <a:prstGeom prst="rect">
            <a:avLst/>
          </a:prstGeom>
          <a:solidFill>
            <a:srgbClr val="C8D5DD"/>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2" name="Rechteck 11"/>
          <p:cNvSpPr/>
          <p:nvPr userDrawn="1"/>
        </p:nvSpPr>
        <p:spPr bwMode="auto">
          <a:xfrm>
            <a:off x="6555528" y="2649048"/>
            <a:ext cx="3150000" cy="2135971"/>
          </a:xfrm>
          <a:prstGeom prst="rect">
            <a:avLst/>
          </a:prstGeom>
          <a:solidFill>
            <a:srgbClr val="C8D5DD"/>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8" name="Textplatzhalter 17"/>
          <p:cNvSpPr>
            <a:spLocks noGrp="1"/>
          </p:cNvSpPr>
          <p:nvPr>
            <p:ph type="body" sz="quarter" idx="13" hasCustomPrompt="1"/>
          </p:nvPr>
        </p:nvSpPr>
        <p:spPr>
          <a:xfrm>
            <a:off x="276225" y="2649047"/>
            <a:ext cx="4532760" cy="845488"/>
          </a:xfrm>
          <a:prstGeom prst="rect">
            <a:avLst/>
          </a:prstGeom>
        </p:spPr>
        <p:txBody>
          <a:bodyPr lIns="72000" tIns="72000" rIns="72000" bIns="108000"/>
          <a:lstStyle>
            <a:lvl1pPr marL="0" indent="0">
              <a:buNone/>
              <a:defRPr b="1">
                <a:solidFill>
                  <a:schemeClr val="bg1"/>
                </a:solidFill>
              </a:defRPr>
            </a:lvl1pPr>
          </a:lstStyle>
          <a:p>
            <a:pPr lvl="0"/>
            <a:r>
              <a:rPr lang="de-CH"/>
              <a:t>Design</a:t>
            </a:r>
          </a:p>
        </p:txBody>
      </p:sp>
      <p:sp>
        <p:nvSpPr>
          <p:cNvPr id="27" name="Textplatzhalter 5"/>
          <p:cNvSpPr>
            <a:spLocks noGrp="1"/>
          </p:cNvSpPr>
          <p:nvPr>
            <p:ph type="body" sz="quarter" idx="15" hasCustomPrompt="1"/>
          </p:nvPr>
        </p:nvSpPr>
        <p:spPr>
          <a:xfrm>
            <a:off x="276225" y="2921584"/>
            <a:ext cx="4532760" cy="318924"/>
          </a:xfrm>
          <a:prstGeom prst="rect">
            <a:avLst/>
          </a:prstGeom>
          <a:solidFill>
            <a:srgbClr val="95ABB8">
              <a:alpha val="89804"/>
            </a:srgb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
        <p:nvSpPr>
          <p:cNvPr id="28" name="Textplatzhalter 5"/>
          <p:cNvSpPr>
            <a:spLocks noGrp="1"/>
          </p:cNvSpPr>
          <p:nvPr>
            <p:ph type="body" sz="quarter" idx="16" hasCustomPrompt="1"/>
          </p:nvPr>
        </p:nvSpPr>
        <p:spPr>
          <a:xfrm>
            <a:off x="276225" y="3767073"/>
            <a:ext cx="4532760" cy="318924"/>
          </a:xfrm>
          <a:prstGeom prst="rect">
            <a:avLst/>
          </a:prstGeom>
          <a:solidFill>
            <a:schemeClr val="tx2">
              <a:lumMod val="90000"/>
              <a:alpha val="89804"/>
            </a:scheme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
        <p:nvSpPr>
          <p:cNvPr id="13" name="Textplatzhalter 5"/>
          <p:cNvSpPr>
            <a:spLocks noGrp="1"/>
          </p:cNvSpPr>
          <p:nvPr>
            <p:ph type="body" sz="quarter" idx="17" hasCustomPrompt="1"/>
          </p:nvPr>
        </p:nvSpPr>
        <p:spPr>
          <a:xfrm>
            <a:off x="276224" y="4631074"/>
            <a:ext cx="4532760" cy="318924"/>
          </a:xfrm>
          <a:prstGeom prst="rect">
            <a:avLst/>
          </a:prstGeom>
          <a:solidFill>
            <a:schemeClr val="tx2">
              <a:lumMod val="90000"/>
              <a:alpha val="89804"/>
            </a:schemeClr>
          </a:solidFill>
        </p:spPr>
        <p:txBody>
          <a:bodyPr wrap="square" lIns="72000" tIns="36000" rIns="36000" bIns="36000" anchor="ctr" anchorCtr="0">
            <a:spAutoFit/>
          </a:bodyPr>
          <a:lstStyle>
            <a:lvl1pPr marL="0" indent="0">
              <a:buFontTx/>
              <a:buNone/>
              <a:defRPr>
                <a:solidFill>
                  <a:schemeClr val="bg1"/>
                </a:solidFill>
              </a:defRPr>
            </a:lvl1pPr>
          </a:lstStyle>
          <a:p>
            <a:pPr lvl="0"/>
            <a:r>
              <a:rPr lang="de-CH"/>
              <a:t>Untertitel</a:t>
            </a:r>
          </a:p>
        </p:txBody>
      </p:sp>
    </p:spTree>
    <p:extLst>
      <p:ext uri="{BB962C8B-B14F-4D97-AF65-F5344CB8AC3E}">
        <p14:creationId xmlns:p14="http://schemas.microsoft.com/office/powerpoint/2010/main" val="20041216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M_Kernaussage1">
    <p:spTree>
      <p:nvGrpSpPr>
        <p:cNvPr id="1" name=""/>
        <p:cNvGrpSpPr/>
        <p:nvPr/>
      </p:nvGrpSpPr>
      <p:grpSpPr>
        <a:xfrm>
          <a:off x="0" y="0"/>
          <a:ext cx="0" cy="0"/>
          <a:chOff x="0" y="0"/>
          <a:chExt cx="0" cy="0"/>
        </a:xfrm>
      </p:grpSpPr>
      <p:sp>
        <p:nvSpPr>
          <p:cNvPr id="9" name="Rechteck 8"/>
          <p:cNvSpPr/>
          <p:nvPr userDrawn="1"/>
        </p:nvSpPr>
        <p:spPr bwMode="auto">
          <a:xfrm>
            <a:off x="4956449" y="11561"/>
            <a:ext cx="4968552" cy="6858000"/>
          </a:xfrm>
          <a:prstGeom prst="rect">
            <a:avLst/>
          </a:prstGeom>
          <a:solidFill>
            <a:srgbClr val="AEC0CA"/>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39000"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2" name="Rechteck 1"/>
          <p:cNvSpPr/>
          <p:nvPr userDrawn="1"/>
        </p:nvSpPr>
        <p:spPr bwMode="auto">
          <a:xfrm>
            <a:off x="6476" y="11561"/>
            <a:ext cx="4968552" cy="6858000"/>
          </a:xfrm>
          <a:prstGeom prst="rect">
            <a:avLst/>
          </a:prstGeom>
          <a:solidFill>
            <a:srgbClr val="FF6600"/>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pic>
        <p:nvPicPr>
          <p:cNvPr id="5" name="Grafik 4"/>
          <p:cNvPicPr>
            <a:picLocks noChangeAspect="1"/>
          </p:cNvPicPr>
          <p:nvPr userDrawn="1"/>
        </p:nvPicPr>
        <p:blipFill rotWithShape="1">
          <a:blip r:embed="rId6" cstate="print">
            <a:duotone>
              <a:prstClr val="black"/>
              <a:srgbClr val="B6C6CF">
                <a:tint val="45000"/>
                <a:satMod val="400000"/>
              </a:srgbClr>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5552" y="476673"/>
            <a:ext cx="9937104" cy="6408712"/>
          </a:xfrm>
          <a:prstGeom prst="rect">
            <a:avLst/>
          </a:prstGeom>
        </p:spPr>
      </p:pic>
      <p:pic>
        <p:nvPicPr>
          <p:cNvPr id="17" name="Grafik 16"/>
          <p:cNvPicPr>
            <a:picLocks noChangeAspect="1"/>
          </p:cNvPicPr>
          <p:nvPr userDrawn="1"/>
        </p:nvPicPr>
        <p:blipFill rotWithShape="1">
          <a:blip r:embed="rId8" cstate="print">
            <a:clrChange>
              <a:clrFrom>
                <a:srgbClr val="000000">
                  <a:alpha val="0"/>
                </a:srgbClr>
              </a:clrFrom>
              <a:clrTo>
                <a:srgbClr val="000000">
                  <a:alpha val="0"/>
                </a:srgbClr>
              </a:clrTo>
            </a:clrChange>
            <a:duotone>
              <a:prstClr val="black"/>
              <a:schemeClr val="accent2">
                <a:lumMod val="75000"/>
                <a:tint val="45000"/>
                <a:satMod val="400000"/>
              </a:schemeClr>
            </a:duotone>
            <a:extLst>
              <a:ext uri="{BEBA8EAE-BF5A-486C-A8C5-ECC9F3942E4B}">
                <a14:imgProps xmlns:a14="http://schemas.microsoft.com/office/drawing/2010/main">
                  <a14:imgLayer r:embed="rId9">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20983" y="476673"/>
            <a:ext cx="4973985" cy="6408712"/>
          </a:xfrm>
          <a:prstGeom prst="rect">
            <a:avLst/>
          </a:prstGeom>
        </p:spPr>
      </p:pic>
      <p:sp>
        <p:nvSpPr>
          <p:cNvPr id="18" name="Rechteck 17"/>
          <p:cNvSpPr/>
          <p:nvPr userDrawn="1"/>
        </p:nvSpPr>
        <p:spPr bwMode="auto">
          <a:xfrm>
            <a:off x="32423" y="11561"/>
            <a:ext cx="9929266" cy="6858000"/>
          </a:xfrm>
          <a:prstGeom prst="rect">
            <a:avLst/>
          </a:prstGeom>
          <a:solidFill>
            <a:srgbClr val="FFFFFF">
              <a:alpha val="7843"/>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4" name="Textplatzhalter 2"/>
          <p:cNvSpPr>
            <a:spLocks noGrp="1"/>
          </p:cNvSpPr>
          <p:nvPr>
            <p:ph type="body" sz="quarter" idx="18" hasCustomPrompt="1"/>
          </p:nvPr>
        </p:nvSpPr>
        <p:spPr>
          <a:xfrm>
            <a:off x="3891764" y="771612"/>
            <a:ext cx="1988393" cy="380480"/>
          </a:xfrm>
          <a:prstGeom prst="rect">
            <a:avLst/>
          </a:prstGeom>
          <a:solidFill>
            <a:schemeClr val="bg1"/>
          </a:solidFill>
          <a:effectLst>
            <a:outerShdw blurRad="50800" dist="38100" dir="2700000" algn="tl" rotWithShape="0">
              <a:prstClr val="black">
                <a:alpha val="40000"/>
              </a:prstClr>
            </a:outerShdw>
          </a:effectLst>
        </p:spPr>
        <p:txBody>
          <a:bodyPr wrap="none" lIns="144000" tIns="36000" rIns="144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1</a:t>
            </a:r>
          </a:p>
        </p:txBody>
      </p:sp>
      <p:sp>
        <p:nvSpPr>
          <p:cNvPr id="16" name="Textplatzhalter 2"/>
          <p:cNvSpPr>
            <a:spLocks noGrp="1"/>
          </p:cNvSpPr>
          <p:nvPr>
            <p:ph type="body" sz="quarter" idx="20" hasCustomPrompt="1"/>
          </p:nvPr>
        </p:nvSpPr>
        <p:spPr>
          <a:xfrm>
            <a:off x="3891763" y="1208531"/>
            <a:ext cx="1988393" cy="380480"/>
          </a:xfrm>
          <a:prstGeom prst="rect">
            <a:avLst/>
          </a:prstGeom>
          <a:solidFill>
            <a:schemeClr val="bg1"/>
          </a:solidFill>
          <a:effectLst>
            <a:outerShdw blurRad="50800" dist="38100" dir="2700000" algn="tl" rotWithShape="0">
              <a:prstClr val="black">
                <a:alpha val="40000"/>
              </a:prstClr>
            </a:outerShdw>
          </a:effectLst>
        </p:spPr>
        <p:txBody>
          <a:bodyPr wrap="none" lIns="144000" tIns="36000" rIns="144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2</a:t>
            </a:r>
          </a:p>
        </p:txBody>
      </p:sp>
      <p:sp>
        <p:nvSpPr>
          <p:cNvPr id="10" name="Textplatzhalter 2"/>
          <p:cNvSpPr>
            <a:spLocks noGrp="1"/>
          </p:cNvSpPr>
          <p:nvPr>
            <p:ph type="body" sz="quarter" idx="16" hasCustomPrompt="1"/>
          </p:nvPr>
        </p:nvSpPr>
        <p:spPr>
          <a:xfrm>
            <a:off x="4098551" y="1645450"/>
            <a:ext cx="1781605" cy="514738"/>
          </a:xfrm>
          <a:prstGeom prst="rect">
            <a:avLst/>
          </a:prstGeom>
          <a:solidFill>
            <a:schemeClr val="bg1"/>
          </a:solidFill>
          <a:effectLst>
            <a:outerShdw blurRad="50800" dist="38100" dir="2700000" algn="tl" rotWithShape="0">
              <a:prstClr val="black">
                <a:alpha val="40000"/>
              </a:prstClr>
            </a:outerShdw>
          </a:effectLst>
        </p:spPr>
        <p:txBody>
          <a:bodyPr wrap="none" lIns="144000" tIns="72000" rIns="144000" bIns="72000" anchor="ctr" anchorCtr="0">
            <a:spAutoFit/>
          </a:bodyPr>
          <a:lstStyle>
            <a:lvl1pPr marL="0" indent="0" algn="r">
              <a:buFontTx/>
              <a:buNone/>
              <a:defRPr sz="24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Eiger 2020</a:t>
            </a:r>
          </a:p>
        </p:txBody>
      </p:sp>
      <p:sp>
        <p:nvSpPr>
          <p:cNvPr id="7" name="Ellipse 6"/>
          <p:cNvSpPr/>
          <p:nvPr userDrawn="1"/>
        </p:nvSpPr>
        <p:spPr bwMode="auto">
          <a:xfrm>
            <a:off x="5923839" y="3681029"/>
            <a:ext cx="540000" cy="540000"/>
          </a:xfrm>
          <a:prstGeom prst="ellipse">
            <a:avLst/>
          </a:prstGeom>
          <a:solidFill>
            <a:srgbClr val="FFFFFF"/>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9" name="Ellipse 18"/>
          <p:cNvSpPr/>
          <p:nvPr userDrawn="1"/>
        </p:nvSpPr>
        <p:spPr bwMode="auto">
          <a:xfrm>
            <a:off x="6064053" y="3825029"/>
            <a:ext cx="252000" cy="252000"/>
          </a:xfrm>
          <a:prstGeom prst="ellipse">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20" name="Ellipse 19"/>
          <p:cNvSpPr/>
          <p:nvPr userDrawn="1"/>
        </p:nvSpPr>
        <p:spPr bwMode="auto">
          <a:xfrm>
            <a:off x="7041232" y="2348880"/>
            <a:ext cx="540000" cy="540000"/>
          </a:xfrm>
          <a:prstGeom prst="ellipse">
            <a:avLst/>
          </a:prstGeom>
          <a:solidFill>
            <a:srgbClr val="FFFFFF"/>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21" name="Ellipse 20"/>
          <p:cNvSpPr/>
          <p:nvPr userDrawn="1"/>
        </p:nvSpPr>
        <p:spPr bwMode="auto">
          <a:xfrm>
            <a:off x="7181446" y="2492880"/>
            <a:ext cx="252000" cy="252000"/>
          </a:xfrm>
          <a:prstGeom prst="ellipse">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1" name="Textplatzhalter 10"/>
          <p:cNvSpPr>
            <a:spLocks noGrp="1"/>
          </p:cNvSpPr>
          <p:nvPr>
            <p:ph type="body" sz="quarter" idx="21" hasCustomPrompt="1"/>
          </p:nvPr>
        </p:nvSpPr>
        <p:spPr>
          <a:xfrm>
            <a:off x="7191073" y="1803124"/>
            <a:ext cx="2298432" cy="914400"/>
          </a:xfrm>
          <a:prstGeom prst="rect">
            <a:avLst/>
          </a:prstGeom>
        </p:spPr>
        <p:txBody>
          <a:bodyPr/>
          <a:lstStyle>
            <a:lvl1pPr marL="0" indent="0">
              <a:spcAft>
                <a:spcPts val="0"/>
              </a:spcAft>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CH"/>
              <a:t>Informationstext</a:t>
            </a:r>
          </a:p>
          <a:p>
            <a:pPr lvl="0"/>
            <a:r>
              <a:rPr lang="de-CH"/>
              <a:t>85%</a:t>
            </a:r>
          </a:p>
        </p:txBody>
      </p:sp>
      <p:sp>
        <p:nvSpPr>
          <p:cNvPr id="22" name="Textplatzhalter 10"/>
          <p:cNvSpPr>
            <a:spLocks noGrp="1"/>
          </p:cNvSpPr>
          <p:nvPr>
            <p:ph type="body" sz="quarter" idx="22" hasCustomPrompt="1"/>
          </p:nvPr>
        </p:nvSpPr>
        <p:spPr>
          <a:xfrm>
            <a:off x="6070624" y="3151046"/>
            <a:ext cx="2298432" cy="914400"/>
          </a:xfrm>
          <a:prstGeom prst="rect">
            <a:avLst/>
          </a:prstGeom>
        </p:spPr>
        <p:txBody>
          <a:bodyPr/>
          <a:lstStyle>
            <a:lvl1pPr marL="0" indent="0">
              <a:spcAft>
                <a:spcPts val="0"/>
              </a:spcAft>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CH"/>
              <a:t>Informationstext</a:t>
            </a:r>
          </a:p>
          <a:p>
            <a:pPr lvl="0"/>
            <a:r>
              <a:rPr lang="de-CH"/>
              <a:t>85%</a:t>
            </a:r>
          </a:p>
        </p:txBody>
      </p:sp>
    </p:spTree>
    <p:extLst>
      <p:ext uri="{BB962C8B-B14F-4D97-AF65-F5344CB8AC3E}">
        <p14:creationId xmlns:p14="http://schemas.microsoft.com/office/powerpoint/2010/main" val="134028583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0024"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lumMod val="50000"/>
            </a:schemeClr>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23" name="Grafik 4">
            <a:extLst>
              <a:ext uri="{FF2B5EF4-FFF2-40B4-BE49-F238E27FC236}">
                <a16:creationId xmlns:a16="http://schemas.microsoft.com/office/drawing/2014/main" id="{4E499620-4B60-4DA1-B11B-E215BDBFD615}"/>
              </a:ext>
            </a:extLst>
          </p:cNvPr>
          <p:cNvPicPr>
            <a:picLocks noChangeAspect="1"/>
          </p:cNvPicPr>
          <p:nvPr userDrawn="1"/>
        </p:nvPicPr>
        <p:blipFill rotWithShape="1">
          <a:blip r:embed="rId6" cstate="print">
            <a:duotone>
              <a:prstClr val="black"/>
              <a:schemeClr val="bg2">
                <a:lumMod val="50000"/>
                <a:tint val="45000"/>
                <a:satMod val="400000"/>
              </a:schemeClr>
            </a:duotone>
            <a:extLst>
              <a:ext uri="{BEBA8EAE-BF5A-486C-A8C5-ECC9F3942E4B}">
                <a14:imgProps xmlns:a14="http://schemas.microsoft.com/office/drawing/2010/main">
                  <a14:imgLayer r:embed="rId7">
                    <a14:imgEffect>
                      <a14:colorTemperature colorTemp="112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5552" y="493925"/>
            <a:ext cx="9937104" cy="6360898"/>
          </a:xfrm>
          <a:prstGeom prst="rect">
            <a:avLst/>
          </a:prstGeom>
        </p:spPr>
      </p:pic>
      <p:sp>
        <p:nvSpPr>
          <p:cNvPr id="6" name="Text Placeholder 5">
            <a:extLst>
              <a:ext uri="{FF2B5EF4-FFF2-40B4-BE49-F238E27FC236}">
                <a16:creationId xmlns:a16="http://schemas.microsoft.com/office/drawing/2014/main" id="{EC1B1579-6C76-4AA8-8F97-E09635B450E1}"/>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297986261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1048"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7" name="Grafik 15">
            <a:extLst>
              <a:ext uri="{FF2B5EF4-FFF2-40B4-BE49-F238E27FC236}">
                <a16:creationId xmlns:a16="http://schemas.microsoft.com/office/drawing/2014/main" id="{C130CA77-2CFD-4876-B2E8-A5B4B6FFBF3B}"/>
              </a:ext>
            </a:extLst>
          </p:cNvPr>
          <p:cNvPicPr>
            <a:picLocks noChangeAspect="1"/>
          </p:cNvPicPr>
          <p:nvPr userDrawn="1"/>
        </p:nvPicPr>
        <p:blipFill rotWithShape="1">
          <a:blip r:embed="rId6" cstate="print">
            <a:duotone>
              <a:schemeClr val="accent6">
                <a:shade val="45000"/>
                <a:satMod val="135000"/>
              </a:schemeClr>
              <a:prstClr val="white"/>
            </a:duotone>
            <a:alphaModFix amt="35000"/>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6" name="Text Placeholder 5">
            <a:extLst>
              <a:ext uri="{FF2B5EF4-FFF2-40B4-BE49-F238E27FC236}">
                <a16:creationId xmlns:a16="http://schemas.microsoft.com/office/drawing/2014/main" id="{35418C94-3672-4AAB-8F38-ED011C621FD3}"/>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24210203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2072"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3179"/>
            <a:ext cx="9937104" cy="6854823"/>
          </a:xfrm>
          <a:prstGeom prst="rect">
            <a:avLst/>
          </a:prstGeom>
          <a:solidFill>
            <a:schemeClr val="tx2">
              <a:lumMod val="50000"/>
            </a:schemeClr>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5" name="Grafik 15">
            <a:extLst>
              <a:ext uri="{FF2B5EF4-FFF2-40B4-BE49-F238E27FC236}">
                <a16:creationId xmlns:a16="http://schemas.microsoft.com/office/drawing/2014/main" id="{CD743B5B-E0CE-4E22-AD09-1580A748B096}"/>
              </a:ext>
            </a:extLst>
          </p:cNvPr>
          <p:cNvPicPr>
            <a:picLocks noChangeAspect="1"/>
          </p:cNvPicPr>
          <p:nvPr userDrawn="1"/>
        </p:nvPicPr>
        <p:blipFill rotWithShape="1">
          <a:blip r:embed="rId6" cstate="print">
            <a:duotone>
              <a:schemeClr val="accent6">
                <a:shade val="45000"/>
                <a:satMod val="135000"/>
              </a:schemeClr>
              <a:prstClr val="white"/>
            </a:duotone>
            <a:alphaModFix amt="35000"/>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7" name="Text Placeholder 5">
            <a:extLst>
              <a:ext uri="{FF2B5EF4-FFF2-40B4-BE49-F238E27FC236}">
                <a16:creationId xmlns:a16="http://schemas.microsoft.com/office/drawing/2014/main" id="{127F3955-0892-4F6C-A30F-8720A7D69BD7}"/>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bg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2959573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_4">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22161"/>
            <a:ext cx="9906000" cy="6237843"/>
          </a:xfrm>
          <a:prstGeom prst="rect">
            <a:avLst/>
          </a:prstGeom>
        </p:spPr>
      </p:pic>
      <p:graphicFrame>
        <p:nvGraphicFramePr>
          <p:cNvPr id="6" name="Rectangle 4" hidden="1"/>
          <p:cNvGraphicFramePr/>
          <p:nvPr>
            <p:custDataLst>
              <p:tags r:id="rId2"/>
            </p:custDataLst>
            <p:extLst>
              <p:ext uri="{D42A27DB-BD31-4B8C-83A1-F6EECF244321}">
                <p14:modId xmlns:p14="http://schemas.microsoft.com/office/powerpoint/2010/main" val="31027146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211" name="think-cell Slide" r:id="rId5" imgW="0" imgH="0" progId="TCLayout.ActiveDocument.1">
                  <p:embed/>
                </p:oleObj>
              </mc:Choice>
              <mc:Fallback>
                <p:oleObj name="think-cell Slid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10" name="Rechteck 9"/>
          <p:cNvSpPr/>
          <p:nvPr userDrawn="1"/>
        </p:nvSpPr>
        <p:spPr bwMode="auto">
          <a:xfrm>
            <a:off x="0" y="6115682"/>
            <a:ext cx="9906000" cy="742318"/>
          </a:xfrm>
          <a:prstGeom prst="rect">
            <a:avLst/>
          </a:prstGeom>
          <a:solidFill>
            <a:schemeClr val="accent1"/>
          </a:solidFill>
          <a:ln w="6350">
            <a:noFill/>
            <a:miter lim="800000"/>
          </a:ln>
        </p:spPr>
        <p:txBody>
          <a:bodyPr vert="horz" lIns="0" tIns="0" rIns="0" bIns="0" rtlCol="0" anchor="ctr" anchorCtr="1"/>
          <a:lstStyle/>
          <a:p>
            <a:pPr algn="ctr" eaLnBrk="0" hangingPunct="0"/>
            <a:endParaRPr lang="de-CH" sz="1600"/>
          </a:p>
        </p:txBody>
      </p:sp>
      <p:sp>
        <p:nvSpPr>
          <p:cNvPr id="20" name="Rechteck 19"/>
          <p:cNvSpPr/>
          <p:nvPr userDrawn="1"/>
        </p:nvSpPr>
        <p:spPr bwMode="auto">
          <a:xfrm>
            <a:off x="7566488" y="6115682"/>
            <a:ext cx="2066887" cy="742318"/>
          </a:xfrm>
          <a:prstGeom prst="rect">
            <a:avLst/>
          </a:prstGeom>
          <a:solidFill>
            <a:schemeClr val="bg1"/>
          </a:solidFill>
          <a:ln w="6350">
            <a:noFill/>
            <a:miter lim="800000"/>
          </a:ln>
          <a:effectLst>
            <a:outerShdw blurRad="63500" sx="102000" sy="102000" algn="ctr" rotWithShape="0">
              <a:prstClr val="black">
                <a:alpha val="40000"/>
              </a:prstClr>
            </a:outerShdw>
          </a:effectLst>
        </p:spPr>
        <p:txBody>
          <a:bodyPr vert="horz" lIns="0" tIns="0" rIns="0" bIns="0" rtlCol="0" anchor="ctr" anchorCtr="1"/>
          <a:lstStyle/>
          <a:p>
            <a:pPr algn="ctr" eaLnBrk="0" hangingPunct="0"/>
            <a:endParaRPr lang="de-CH" sz="1600"/>
          </a:p>
        </p:txBody>
      </p:sp>
      <p:pic>
        <p:nvPicPr>
          <p:cNvPr id="19" name="Picture 21"/>
          <p:cNvPicPr>
            <a:picLocks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7678169" y="6204943"/>
            <a:ext cx="1855108" cy="544866"/>
          </a:xfrm>
          <a:prstGeom prst="rect">
            <a:avLst/>
          </a:prstGeom>
          <a:noFill/>
          <a:ln w="9525">
            <a:noFill/>
            <a:miter lim="800000"/>
          </a:ln>
        </p:spPr>
      </p:pic>
      <p:sp>
        <p:nvSpPr>
          <p:cNvPr id="11" name="Textplatzhalter 2">
            <a:extLst>
              <a:ext uri="{FF2B5EF4-FFF2-40B4-BE49-F238E27FC236}">
                <a16:creationId xmlns:a16="http://schemas.microsoft.com/office/drawing/2014/main" id="{D03986D0-C852-49E0-939F-6C062CA88E3E}"/>
              </a:ext>
            </a:extLst>
          </p:cNvPr>
          <p:cNvSpPr>
            <a:spLocks noGrp="1"/>
          </p:cNvSpPr>
          <p:nvPr>
            <p:ph type="body" sz="quarter" idx="22" hasCustomPrompt="1"/>
          </p:nvPr>
        </p:nvSpPr>
        <p:spPr>
          <a:xfrm>
            <a:off x="793" y="2880114"/>
            <a:ext cx="3813279"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Autor | Domainzugehörigkeit</a:t>
            </a:r>
          </a:p>
        </p:txBody>
      </p:sp>
      <p:sp>
        <p:nvSpPr>
          <p:cNvPr id="12" name="Textplatzhalter 2">
            <a:extLst>
              <a:ext uri="{FF2B5EF4-FFF2-40B4-BE49-F238E27FC236}">
                <a16:creationId xmlns:a16="http://schemas.microsoft.com/office/drawing/2014/main" id="{F0253721-53E1-4317-9538-25D4690A3D4D}"/>
              </a:ext>
            </a:extLst>
          </p:cNvPr>
          <p:cNvSpPr>
            <a:spLocks noGrp="1"/>
          </p:cNvSpPr>
          <p:nvPr>
            <p:ph type="body" sz="quarter" idx="16" hasCustomPrompt="1"/>
          </p:nvPr>
        </p:nvSpPr>
        <p:spPr>
          <a:xfrm>
            <a:off x="2" y="1695153"/>
            <a:ext cx="1697315"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1</a:t>
            </a:r>
          </a:p>
        </p:txBody>
      </p:sp>
      <p:sp>
        <p:nvSpPr>
          <p:cNvPr id="13" name="Textplatzhalter 2">
            <a:extLst>
              <a:ext uri="{FF2B5EF4-FFF2-40B4-BE49-F238E27FC236}">
                <a16:creationId xmlns:a16="http://schemas.microsoft.com/office/drawing/2014/main" id="{7D8C6381-CDCC-4414-B1D9-8574DAECD221}"/>
              </a:ext>
            </a:extLst>
          </p:cNvPr>
          <p:cNvSpPr>
            <a:spLocks noGrp="1"/>
          </p:cNvSpPr>
          <p:nvPr>
            <p:ph type="body" sz="quarter" idx="25" hasCustomPrompt="1"/>
          </p:nvPr>
        </p:nvSpPr>
        <p:spPr>
          <a:xfrm>
            <a:off x="793" y="2287633"/>
            <a:ext cx="3518326" cy="543335"/>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3200">
                <a:solidFill>
                  <a:schemeClr val="bg1"/>
                </a:solidFill>
              </a:defRPr>
            </a:lvl1pPr>
          </a:lstStyle>
          <a:p>
            <a:pPr lvl="0"/>
            <a:r>
              <a:rPr lang="de-CH"/>
              <a:t>Titel 2 (optional)</a:t>
            </a:r>
          </a:p>
        </p:txBody>
      </p:sp>
      <p:sp>
        <p:nvSpPr>
          <p:cNvPr id="17" name="Textplatzhalter 2">
            <a:extLst>
              <a:ext uri="{FF2B5EF4-FFF2-40B4-BE49-F238E27FC236}">
                <a16:creationId xmlns:a16="http://schemas.microsoft.com/office/drawing/2014/main" id="{C61DC5C1-6A99-484F-8539-887A7224742A}"/>
              </a:ext>
            </a:extLst>
          </p:cNvPr>
          <p:cNvSpPr>
            <a:spLocks noGrp="1"/>
          </p:cNvSpPr>
          <p:nvPr>
            <p:ph type="body" sz="quarter" idx="26" hasCustomPrompt="1"/>
          </p:nvPr>
        </p:nvSpPr>
        <p:spPr>
          <a:xfrm>
            <a:off x="793" y="3287925"/>
            <a:ext cx="1336640" cy="358669"/>
          </a:xfrm>
          <a:prstGeom prst="rect">
            <a:avLst/>
          </a:prstGeom>
          <a:solidFill>
            <a:schemeClr val="bg1"/>
          </a:solidFill>
          <a:ln w="9525">
            <a:noFill/>
            <a:miter lim="800000"/>
          </a:ln>
          <a:effectLst>
            <a:outerShdw blurRad="50800" dist="38100" dir="2700000" algn="tl" rotWithShape="0">
              <a:prstClr val="black">
                <a:alpha val="40000"/>
              </a:prstClr>
            </a:outerShdw>
          </a:effectLst>
        </p:spPr>
        <p:txBody>
          <a:bodyPr vert="horz" wrap="none" lIns="288000" tIns="25200" rIns="288000" bIns="25200" numCol="1" anchor="ctr" anchorCtr="0" compatLnSpc="1">
            <a:prstTxWarp prst="textNoShape">
              <a:avLst/>
            </a:prstTxWarp>
            <a:spAutoFit/>
          </a:bodyPr>
          <a:lstStyle>
            <a:lvl1pPr marL="0" indent="0">
              <a:buFontTx/>
              <a:buNone/>
              <a:defRPr lang="de-CH" sz="2000" baseline="0">
                <a:solidFill>
                  <a:schemeClr val="accent6"/>
                </a:solidFill>
              </a:defRPr>
            </a:lvl1pPr>
          </a:lstStyle>
          <a:p>
            <a:pPr lvl="0"/>
            <a:r>
              <a:rPr lang="de-CH"/>
              <a:t>Datum</a:t>
            </a:r>
          </a:p>
        </p:txBody>
      </p:sp>
    </p:spTree>
    <p:extLst>
      <p:ext uri="{BB962C8B-B14F-4D97-AF65-F5344CB8AC3E}">
        <p14:creationId xmlns:p14="http://schemas.microsoft.com/office/powerpoint/2010/main" val="311261446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M_Kernaussage1">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3096"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4F6E7A1-3871-41AD-8BC1-B7F2D14F05BD}"/>
              </a:ext>
            </a:extLst>
          </p:cNvPr>
          <p:cNvSpPr/>
          <p:nvPr userDrawn="1"/>
        </p:nvSpPr>
        <p:spPr bwMode="auto">
          <a:xfrm>
            <a:off x="-15552" y="1"/>
            <a:ext cx="9937104" cy="6858000"/>
          </a:xfrm>
          <a:prstGeom prst="rect">
            <a:avLst/>
          </a:prstGeom>
          <a:solidFill>
            <a:schemeClr val="accent1"/>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buClr>
                <a:schemeClr val="accent1"/>
              </a:buClr>
            </a:pPr>
            <a:endParaRPr lang="de-CH" sz="1400"/>
          </a:p>
        </p:txBody>
      </p:sp>
      <p:pic>
        <p:nvPicPr>
          <p:cNvPr id="5" name="Grafik 15">
            <a:extLst>
              <a:ext uri="{FF2B5EF4-FFF2-40B4-BE49-F238E27FC236}">
                <a16:creationId xmlns:a16="http://schemas.microsoft.com/office/drawing/2014/main" id="{CD743B5B-E0CE-4E22-AD09-1580A748B096}"/>
              </a:ext>
            </a:extLst>
          </p:cNvPr>
          <p:cNvPicPr>
            <a:picLocks noChangeAspect="1"/>
          </p:cNvPicPr>
          <p:nvPr userDrawn="1"/>
        </p:nvPicPr>
        <p:blipFill rotWithShape="1">
          <a:blip r:embed="rId6" cstate="print">
            <a:duotone>
              <a:schemeClr val="accent6">
                <a:shade val="45000"/>
                <a:satMod val="135000"/>
              </a:schemeClr>
              <a:prstClr val="white"/>
            </a:duotone>
            <a:alphaModFix/>
            <a:extLst>
              <a:ext uri="{28A0092B-C50C-407E-A947-70E740481C1C}">
                <a14:useLocalDpi xmlns:a14="http://schemas.microsoft.com/office/drawing/2010/main" val="0"/>
              </a:ext>
            </a:extLst>
          </a:blip>
          <a:srcRect r="-298"/>
          <a:stretch/>
        </p:blipFill>
        <p:spPr>
          <a:xfrm>
            <a:off x="-87560" y="166553"/>
            <a:ext cx="10085078" cy="6985112"/>
          </a:xfrm>
          <a:prstGeom prst="rect">
            <a:avLst/>
          </a:prstGeom>
        </p:spPr>
      </p:pic>
      <p:sp>
        <p:nvSpPr>
          <p:cNvPr id="7" name="Text Placeholder 5">
            <a:extLst>
              <a:ext uri="{FF2B5EF4-FFF2-40B4-BE49-F238E27FC236}">
                <a16:creationId xmlns:a16="http://schemas.microsoft.com/office/drawing/2014/main" id="{E82E4A06-FEF0-47DA-B267-B4FC4478A874}"/>
              </a:ext>
            </a:extLst>
          </p:cNvPr>
          <p:cNvSpPr>
            <a:spLocks noGrp="1"/>
          </p:cNvSpPr>
          <p:nvPr>
            <p:ph type="body" sz="quarter" idx="17" hasCustomPrompt="1"/>
          </p:nvPr>
        </p:nvSpPr>
        <p:spPr>
          <a:xfrm>
            <a:off x="0" y="2798765"/>
            <a:ext cx="9906000" cy="1260475"/>
          </a:xfrm>
        </p:spPr>
        <p:txBody>
          <a:bodyPr anchor="ctr">
            <a:normAutofit/>
          </a:bodyPr>
          <a:lstStyle>
            <a:lvl1pPr marL="0" indent="0" algn="ctr">
              <a:buFont typeface="Arial" panose="020B0604020202020204" pitchFamily="34" charset="0"/>
              <a:buNone/>
              <a:defRPr sz="4000" b="1">
                <a:solidFill>
                  <a:schemeClr val="tx1"/>
                </a:solidFill>
              </a:defRPr>
            </a:lvl1pPr>
          </a:lstStyle>
          <a:p>
            <a:pPr lvl="0"/>
            <a:r>
              <a:rPr lang="en-US" err="1"/>
              <a:t>Titel</a:t>
            </a:r>
            <a:r>
              <a:rPr lang="en-US"/>
              <a:t> 1</a:t>
            </a:r>
            <a:endParaRPr lang="en-GB"/>
          </a:p>
        </p:txBody>
      </p:sp>
    </p:spTree>
    <p:extLst>
      <p:ext uri="{BB962C8B-B14F-4D97-AF65-F5344CB8AC3E}">
        <p14:creationId xmlns:p14="http://schemas.microsoft.com/office/powerpoint/2010/main" val="16496545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M_Kernaussage1">
    <p:spTree>
      <p:nvGrpSpPr>
        <p:cNvPr id="1" name=""/>
        <p:cNvGrpSpPr/>
        <p:nvPr/>
      </p:nvGrpSpPr>
      <p:grpSpPr>
        <a:xfrm>
          <a:off x="0" y="0"/>
          <a:ext cx="0" cy="0"/>
          <a:chOff x="0" y="0"/>
          <a:chExt cx="0" cy="0"/>
        </a:xfrm>
      </p:grpSpPr>
      <p:sp>
        <p:nvSpPr>
          <p:cNvPr id="11" name="Rechteck 10"/>
          <p:cNvSpPr/>
          <p:nvPr userDrawn="1"/>
        </p:nvSpPr>
        <p:spPr bwMode="auto">
          <a:xfrm>
            <a:off x="4953000" y="-27384"/>
            <a:ext cx="4953000" cy="6885384"/>
          </a:xfrm>
          <a:prstGeom prst="rect">
            <a:avLst/>
          </a:prstGeom>
          <a:solidFill>
            <a:schemeClr val="accent3">
              <a:alpha val="94902"/>
            </a:scheme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pic>
        <p:nvPicPr>
          <p:cNvPr id="6" name="Grafik 5"/>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953001" y="-27384"/>
            <a:ext cx="4968552" cy="6890692"/>
          </a:xfrm>
          <a:prstGeom prst="rect">
            <a:avLst/>
          </a:prstGeom>
        </p:spPr>
      </p:pic>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4120" name="think-cell Folie" r:id="rId5" imgW="0" imgH="0" progId="TCLayout.ActiveDocument.1">
                  <p:embed/>
                </p:oleObj>
              </mc:Choice>
              <mc:Fallback>
                <p:oleObj name="think-cell Folie" r:id="rId5" imgW="0" imgH="0" progId="TCLayout.ActiveDocument.1">
                  <p:embed/>
                  <p:pic>
                    <p:nvPicPr>
                      <p:cNvPr id="12" name="Objekt 11" hidden="1"/>
                      <p:cNvPicPr/>
                      <p:nvPr/>
                    </p:nvPicPr>
                    <p:blipFill>
                      <a:blip r:embed="rId6"/>
                      <a:stretch>
                        <a:fillRect/>
                      </a:stretch>
                    </p:blipFill>
                    <p:spPr>
                      <a:xfrm>
                        <a:off x="1591" y="1592"/>
                        <a:ext cx="1587" cy="1587"/>
                      </a:xfrm>
                      <a:prstGeom prst="rect">
                        <a:avLst/>
                      </a:prstGeom>
                    </p:spPr>
                  </p:pic>
                </p:oleObj>
              </mc:Fallback>
            </mc:AlternateContent>
          </a:graphicData>
        </a:graphic>
      </p:graphicFrame>
      <p:sp>
        <p:nvSpPr>
          <p:cNvPr id="15" name="Rechteck 14"/>
          <p:cNvSpPr/>
          <p:nvPr userDrawn="1"/>
        </p:nvSpPr>
        <p:spPr bwMode="auto">
          <a:xfrm>
            <a:off x="4953000" y="-37653"/>
            <a:ext cx="4953000" cy="6885384"/>
          </a:xfrm>
          <a:prstGeom prst="rect">
            <a:avLst/>
          </a:prstGeom>
          <a:solidFill>
            <a:srgbClr val="C8D5DD">
              <a:alpha val="89020"/>
            </a:srgbClr>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lgn="l">
              <a:buClr>
                <a:schemeClr val="accent1"/>
              </a:buClr>
              <a:buFont typeface="Arial" panose="020B0604020202020204" pitchFamily="34" charset="0"/>
              <a:buChar char="•"/>
            </a:pPr>
            <a:endParaRPr lang="de-CH" sz="1400"/>
          </a:p>
        </p:txBody>
      </p:sp>
      <p:sp>
        <p:nvSpPr>
          <p:cNvPr id="10" name="Textplatzhalter 2"/>
          <p:cNvSpPr>
            <a:spLocks noGrp="1"/>
          </p:cNvSpPr>
          <p:nvPr>
            <p:ph type="body" sz="quarter" idx="16" hasCustomPrompt="1"/>
          </p:nvPr>
        </p:nvSpPr>
        <p:spPr>
          <a:xfrm>
            <a:off x="3801265" y="6206977"/>
            <a:ext cx="2072419" cy="514738"/>
          </a:xfrm>
          <a:prstGeom prst="rect">
            <a:avLst/>
          </a:prstGeom>
          <a:solidFill>
            <a:schemeClr val="bg1"/>
          </a:solidFill>
          <a:effectLst>
            <a:outerShdw blurRad="50800" dist="38100" dir="2700000" algn="tl" rotWithShape="0">
              <a:prstClr val="black">
                <a:alpha val="40000"/>
              </a:prstClr>
            </a:outerShdw>
          </a:effectLst>
        </p:spPr>
        <p:txBody>
          <a:bodyPr wrap="none" lIns="288000" tIns="72000" rIns="288000" bIns="72000" anchor="ctr" anchorCtr="0">
            <a:spAutoFit/>
          </a:bodyPr>
          <a:lstStyle>
            <a:lvl1pPr marL="0" indent="0" algn="r">
              <a:buFontTx/>
              <a:buNone/>
              <a:defRPr sz="24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Eiger 2020</a:t>
            </a:r>
          </a:p>
        </p:txBody>
      </p:sp>
      <p:sp>
        <p:nvSpPr>
          <p:cNvPr id="14" name="Textplatzhalter 2"/>
          <p:cNvSpPr>
            <a:spLocks noGrp="1"/>
          </p:cNvSpPr>
          <p:nvPr>
            <p:ph type="body" sz="quarter" idx="18" hasCustomPrompt="1"/>
          </p:nvPr>
        </p:nvSpPr>
        <p:spPr>
          <a:xfrm>
            <a:off x="3600951" y="5373216"/>
            <a:ext cx="2279206" cy="380480"/>
          </a:xfrm>
          <a:prstGeom prst="rect">
            <a:avLst/>
          </a:prstGeom>
          <a:solidFill>
            <a:schemeClr val="bg1"/>
          </a:solidFill>
          <a:effectLst>
            <a:outerShdw blurRad="50800" dist="38100" dir="2700000" algn="tl" rotWithShape="0">
              <a:prstClr val="black">
                <a:alpha val="40000"/>
              </a:prstClr>
            </a:outerShdw>
          </a:effectLst>
        </p:spPr>
        <p:txBody>
          <a:bodyPr wrap="none" lIns="288000" tIns="36000" rIns="288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1</a:t>
            </a:r>
          </a:p>
        </p:txBody>
      </p:sp>
      <p:sp>
        <p:nvSpPr>
          <p:cNvPr id="16" name="Textplatzhalter 2"/>
          <p:cNvSpPr>
            <a:spLocks noGrp="1"/>
          </p:cNvSpPr>
          <p:nvPr>
            <p:ph type="body" sz="quarter" idx="20" hasCustomPrompt="1"/>
          </p:nvPr>
        </p:nvSpPr>
        <p:spPr>
          <a:xfrm>
            <a:off x="3600952" y="5795880"/>
            <a:ext cx="2279206" cy="380480"/>
          </a:xfrm>
          <a:prstGeom prst="rect">
            <a:avLst/>
          </a:prstGeom>
          <a:solidFill>
            <a:schemeClr val="bg1"/>
          </a:solidFill>
          <a:effectLst>
            <a:outerShdw blurRad="50800" dist="38100" dir="2700000" algn="tl" rotWithShape="0">
              <a:prstClr val="black">
                <a:alpha val="40000"/>
              </a:prstClr>
            </a:outerShdw>
          </a:effectLst>
        </p:spPr>
        <p:txBody>
          <a:bodyPr wrap="none" lIns="288000" tIns="36000" rIns="288000" bIns="36000" anchor="ctr" anchorCtr="0">
            <a:spAutoFit/>
          </a:bodyPr>
          <a:lstStyle>
            <a:lvl1pPr marL="0" indent="0" algn="r">
              <a:buFontTx/>
              <a:buNone/>
              <a:defRPr sz="2000" baseline="0">
                <a:solidFill>
                  <a:schemeClr val="bg1">
                    <a:lumMod val="50000"/>
                  </a:schemeClr>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2</a:t>
            </a:r>
          </a:p>
        </p:txBody>
      </p:sp>
    </p:spTree>
    <p:extLst>
      <p:ext uri="{BB962C8B-B14F-4D97-AF65-F5344CB8AC3E}">
        <p14:creationId xmlns:p14="http://schemas.microsoft.com/office/powerpoint/2010/main" val="21882323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M_Kernaussage2">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45144" name="think-cell Folie" r:id="rId4" imgW="0" imgH="0" progId="TCLayout.ActiveDocument.1">
                  <p:embed/>
                </p:oleObj>
              </mc:Choice>
              <mc:Fallback>
                <p:oleObj name="think-cell Folie" r:id="rId4" imgW="0" imgH="0" progId="TCLayout.ActiveDocument.1">
                  <p:embed/>
                  <p:pic>
                    <p:nvPicPr>
                      <p:cNvPr id="12" name="Objekt 11"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3" name="Bildplatzhalter 2"/>
          <p:cNvSpPr>
            <a:spLocks noGrp="1"/>
          </p:cNvSpPr>
          <p:nvPr>
            <p:ph type="pic" sz="quarter" idx="26" hasCustomPrompt="1"/>
          </p:nvPr>
        </p:nvSpPr>
        <p:spPr>
          <a:xfrm>
            <a:off x="3177" y="0"/>
            <a:ext cx="4949825" cy="6858000"/>
          </a:xfrm>
          <a:prstGeom prst="rect">
            <a:avLst/>
          </a:prstGeom>
          <a:solidFill>
            <a:schemeClr val="bg2"/>
          </a:solidFill>
        </p:spPr>
        <p:txBody>
          <a:bodyPr>
            <a:noAutofit/>
          </a:bodyPr>
          <a:lstStyle>
            <a:lvl1pPr marL="0" indent="0" algn="ctr">
              <a:buFontTx/>
              <a:buNone/>
              <a:defRPr baseline="0">
                <a:solidFill>
                  <a:schemeClr val="tx2"/>
                </a:solidFill>
              </a:defRPr>
            </a:lvl1pPr>
          </a:lstStyle>
          <a:p>
            <a:r>
              <a:rPr lang="de-CH"/>
              <a:t>Bild durch Klicken auf Symbol hinzufügen</a:t>
            </a:r>
          </a:p>
        </p:txBody>
      </p:sp>
      <p:sp>
        <p:nvSpPr>
          <p:cNvPr id="9" name="Textplatzhalter 2"/>
          <p:cNvSpPr>
            <a:spLocks noGrp="1"/>
          </p:cNvSpPr>
          <p:nvPr>
            <p:ph type="body" sz="quarter" idx="23" hasCustomPrompt="1"/>
          </p:nvPr>
        </p:nvSpPr>
        <p:spPr>
          <a:xfrm>
            <a:off x="4292956" y="2852738"/>
            <a:ext cx="1556049" cy="380480"/>
          </a:xfrm>
          <a:prstGeom prst="rect">
            <a:avLst/>
          </a:prstGeom>
          <a:solidFill>
            <a:schemeClr val="accent1"/>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20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Migros 2020</a:t>
            </a:r>
          </a:p>
        </p:txBody>
      </p:sp>
      <p:sp>
        <p:nvSpPr>
          <p:cNvPr id="11" name="Textplatzhalter 2"/>
          <p:cNvSpPr>
            <a:spLocks noGrp="1"/>
          </p:cNvSpPr>
          <p:nvPr>
            <p:ph type="body" sz="quarter" idx="24" hasCustomPrompt="1"/>
          </p:nvPr>
        </p:nvSpPr>
        <p:spPr>
          <a:xfrm>
            <a:off x="4292954" y="2240770"/>
            <a:ext cx="5133951" cy="565146"/>
          </a:xfrm>
          <a:prstGeom prst="rect">
            <a:avLst/>
          </a:prstGeom>
          <a:solidFill>
            <a:schemeClr val="tx2"/>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3200" baseline="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wenn 1- zeilig</a:t>
            </a:r>
          </a:p>
        </p:txBody>
      </p:sp>
      <p:sp>
        <p:nvSpPr>
          <p:cNvPr id="13" name="Textplatzhalter 2"/>
          <p:cNvSpPr>
            <a:spLocks noGrp="1"/>
          </p:cNvSpPr>
          <p:nvPr>
            <p:ph type="body" sz="quarter" idx="25" hasCustomPrompt="1"/>
          </p:nvPr>
        </p:nvSpPr>
        <p:spPr>
          <a:xfrm>
            <a:off x="4292954" y="1628800"/>
            <a:ext cx="5133951" cy="565146"/>
          </a:xfrm>
          <a:prstGeom prst="rect">
            <a:avLst/>
          </a:prstGeom>
          <a:solidFill>
            <a:schemeClr val="tx2"/>
          </a:solidFill>
          <a:effectLst>
            <a:outerShdw blurRad="50800" dist="38100" dir="2700000" algn="tl" rotWithShape="0">
              <a:prstClr val="black">
                <a:alpha val="40000"/>
              </a:prstClr>
            </a:outerShdw>
          </a:effectLst>
        </p:spPr>
        <p:txBody>
          <a:bodyPr wrap="none" lIns="72000" tIns="36000" rIns="72000" bIns="36000" anchor="ctr" anchorCtr="0">
            <a:spAutoFit/>
          </a:bodyPr>
          <a:lstStyle>
            <a:lvl1pPr marL="0" indent="0" algn="l">
              <a:buFontTx/>
              <a:buNone/>
              <a:defRPr sz="3200" baseline="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a:t>Zwischentitel wenn 2- zeilig</a:t>
            </a:r>
          </a:p>
        </p:txBody>
      </p:sp>
    </p:spTree>
    <p:extLst>
      <p:ext uri="{BB962C8B-B14F-4D97-AF65-F5344CB8AC3E}">
        <p14:creationId xmlns:p14="http://schemas.microsoft.com/office/powerpoint/2010/main" val="286705375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_4_Bilder">
    <p:spTree>
      <p:nvGrpSpPr>
        <p:cNvPr id="1" name=""/>
        <p:cNvGrpSpPr/>
        <p:nvPr/>
      </p:nvGrpSpPr>
      <p:grpSpPr>
        <a:xfrm>
          <a:off x="0" y="0"/>
          <a:ext cx="0" cy="0"/>
          <a:chOff x="0" y="0"/>
          <a:chExt cx="0" cy="0"/>
        </a:xfrm>
      </p:grpSpPr>
      <p:sp>
        <p:nvSpPr>
          <p:cNvPr id="9" name="Date Placeholder 5"/>
          <p:cNvSpPr>
            <a:spLocks noGrp="1"/>
          </p:cNvSpPr>
          <p:nvPr>
            <p:ph type="dt" sz="half" idx="2"/>
          </p:nvPr>
        </p:nvSpPr>
        <p:spPr>
          <a:xfrm>
            <a:off x="8814736" y="6640613"/>
            <a:ext cx="688744"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a:t>August 2020</a:t>
            </a:r>
            <a:endParaRPr lang="de-CH"/>
          </a:p>
        </p:txBody>
      </p:sp>
      <p:sp>
        <p:nvSpPr>
          <p:cNvPr id="10"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11" name="Footer Placeholder 1"/>
          <p:cNvSpPr>
            <a:spLocks noGrp="1"/>
          </p:cNvSpPr>
          <p:nvPr>
            <p:ph type="ftr" sz="quarter" idx="3"/>
          </p:nvPr>
        </p:nvSpPr>
        <p:spPr>
          <a:xfrm>
            <a:off x="1086602" y="664200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15"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6" name="Picture 13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Rectangle 4" hidden="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68" name="think-cell Folie" r:id="rId5" imgW="0" imgH="0" progId="TCLayout.ActiveDocument.1">
                  <p:embed/>
                </p:oleObj>
              </mc:Choice>
              <mc:Fallback>
                <p:oleObj name="think-cell Folie" r:id="rId5" imgW="0" imgH="0" progId="TCLayout.ActiveDocument.1">
                  <p:embed/>
                  <p:pic>
                    <p:nvPicPr>
                      <p:cNvPr id="6" name="Rectangle 4" hidden="1"/>
                      <p:cNvPicPr/>
                      <p:nvPr/>
                    </p:nvPicPr>
                    <p:blipFill>
                      <a:blip r:embed="rId6">
                        <a:extLst>
                          <a:ext uri="{28A0092B-C50C-407E-A947-70E740481C1C}">
                            <a14:useLocalDpi xmlns:a14="http://schemas.microsoft.com/office/drawing/2010/main" val="0"/>
                          </a:ext>
                        </a:extLst>
                      </a:blip>
                      <a:stretch>
                        <a:fillRect/>
                      </a:stretch>
                    </p:blipFill>
                    <p:spPr>
                      <a:xfrm>
                        <a:off x="0" y="0"/>
                        <a:ext cx="158750" cy="158750"/>
                      </a:xfrm>
                      <a:prstGeom prst="rect">
                        <a:avLst/>
                      </a:prstGeom>
                      <a:noFill/>
                      <a:ln>
                        <a:noFill/>
                      </a:ln>
                    </p:spPr>
                  </p:pic>
                </p:oleObj>
              </mc:Fallback>
            </mc:AlternateContent>
          </a:graphicData>
        </a:graphic>
      </p:graphicFrame>
      <p:sp>
        <p:nvSpPr>
          <p:cNvPr id="4" name="Bildplatzhalter 3"/>
          <p:cNvSpPr>
            <a:spLocks noGrp="1"/>
          </p:cNvSpPr>
          <p:nvPr>
            <p:ph type="pic" sz="quarter" idx="18" hasCustomPrompt="1"/>
          </p:nvPr>
        </p:nvSpPr>
        <p:spPr>
          <a:xfrm>
            <a:off x="0" y="12"/>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3" name="Bildplatzhalter 3"/>
          <p:cNvSpPr>
            <a:spLocks noGrp="1"/>
          </p:cNvSpPr>
          <p:nvPr>
            <p:ph type="pic" sz="quarter" idx="19" hasCustomPrompt="1"/>
          </p:nvPr>
        </p:nvSpPr>
        <p:spPr>
          <a:xfrm>
            <a:off x="4956810" y="12"/>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7" name="Bildplatzhalter 3"/>
          <p:cNvSpPr>
            <a:spLocks noGrp="1"/>
          </p:cNvSpPr>
          <p:nvPr>
            <p:ph type="pic" sz="quarter" idx="20" hasCustomPrompt="1"/>
          </p:nvPr>
        </p:nvSpPr>
        <p:spPr>
          <a:xfrm>
            <a:off x="0" y="3431970"/>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2" name="Textplatzhalter 2"/>
          <p:cNvSpPr>
            <a:spLocks noGrp="1"/>
          </p:cNvSpPr>
          <p:nvPr>
            <p:ph type="body" sz="quarter" idx="16" hasCustomPrompt="1"/>
          </p:nvPr>
        </p:nvSpPr>
        <p:spPr>
          <a:xfrm>
            <a:off x="3696478" y="2849342"/>
            <a:ext cx="2513042" cy="565146"/>
          </a:xfrm>
          <a:prstGeom prst="rect">
            <a:avLst/>
          </a:prstGeom>
          <a:solidFill>
            <a:schemeClr val="accent1"/>
          </a:solidFill>
        </p:spPr>
        <p:txBody>
          <a:bodyPr wrap="none" lIns="72000" tIns="36000" rIns="72000" bIns="36000" anchor="ctr" anchorCtr="0"/>
          <a:lstStyle>
            <a:lvl1pPr marL="0" indent="0" algn="ctr">
              <a:buNone/>
              <a:defRPr sz="32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err="1"/>
              <a:t>Lorem</a:t>
            </a:r>
            <a:r>
              <a:rPr lang="de-CH"/>
              <a:t> </a:t>
            </a:r>
            <a:r>
              <a:rPr lang="de-CH" err="1"/>
              <a:t>ipsum</a:t>
            </a:r>
            <a:endParaRPr lang="de-CH"/>
          </a:p>
        </p:txBody>
      </p:sp>
      <p:sp>
        <p:nvSpPr>
          <p:cNvPr id="18" name="Bildplatzhalter 3"/>
          <p:cNvSpPr>
            <a:spLocks noGrp="1"/>
          </p:cNvSpPr>
          <p:nvPr>
            <p:ph type="pic" sz="quarter" idx="21" hasCustomPrompt="1"/>
          </p:nvPr>
        </p:nvSpPr>
        <p:spPr>
          <a:xfrm>
            <a:off x="4956810" y="3431970"/>
            <a:ext cx="4953000" cy="343197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4" name="Textplatzhalter 2"/>
          <p:cNvSpPr>
            <a:spLocks noGrp="1"/>
          </p:cNvSpPr>
          <p:nvPr>
            <p:ph type="body" sz="quarter" idx="17" hasCustomPrompt="1"/>
          </p:nvPr>
        </p:nvSpPr>
        <p:spPr>
          <a:xfrm>
            <a:off x="3399925" y="3450488"/>
            <a:ext cx="3106153" cy="565146"/>
          </a:xfrm>
          <a:prstGeom prst="rect">
            <a:avLst/>
          </a:prstGeom>
          <a:solidFill>
            <a:schemeClr val="accent1"/>
          </a:solidFill>
        </p:spPr>
        <p:txBody>
          <a:bodyPr wrap="none" lIns="72000" tIns="36000" rIns="72000" bIns="36000" anchor="ctr" anchorCtr="0">
            <a:spAutoFit/>
          </a:bodyPr>
          <a:lstStyle>
            <a:lvl1pPr marL="0" indent="0" algn="ctr">
              <a:buNone/>
              <a:defRPr sz="3200">
                <a:solidFill>
                  <a:schemeClr val="bg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de-CH" err="1"/>
              <a:t>Omnicos</a:t>
            </a:r>
            <a:r>
              <a:rPr lang="de-CH"/>
              <a:t> </a:t>
            </a:r>
            <a:r>
              <a:rPr lang="de-CH" err="1"/>
              <a:t>directe</a:t>
            </a:r>
            <a:endParaRPr lang="de-CH"/>
          </a:p>
        </p:txBody>
      </p:sp>
    </p:spTree>
    <p:extLst>
      <p:ext uri="{BB962C8B-B14F-4D97-AF65-F5344CB8AC3E}">
        <p14:creationId xmlns:p14="http://schemas.microsoft.com/office/powerpoint/2010/main" val="230822106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_2Spalten_Bild_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FEEB204-2819-4560-808C-42D1A062EC2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92" name="think-cell Folie" r:id="rId5" imgW="592" imgH="591" progId="TCLayout.ActiveDocument.1">
                  <p:embed/>
                </p:oleObj>
              </mc:Choice>
              <mc:Fallback>
                <p:oleObj name="think-cell Folie" r:id="rId5" imgW="592" imgH="591" progId="TCLayout.ActiveDocument.1">
                  <p:embed/>
                  <p:pic>
                    <p:nvPicPr>
                      <p:cNvPr id="3" name="Object 2" hidden="1">
                        <a:extLst>
                          <a:ext uri="{FF2B5EF4-FFF2-40B4-BE49-F238E27FC236}">
                            <a16:creationId xmlns:a16="http://schemas.microsoft.com/office/drawing/2014/main" id="{EFEEB204-2819-4560-808C-42D1A062EC2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64AD71-C025-4349-A328-22478E903E76}"/>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272480" y="1413060"/>
            <a:ext cx="4608000" cy="2556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8" name="Bildplatzhalter 6"/>
          <p:cNvSpPr>
            <a:spLocks noGrp="1"/>
          </p:cNvSpPr>
          <p:nvPr>
            <p:ph type="pic" sz="quarter" idx="15" hasCustomPrompt="1"/>
          </p:nvPr>
        </p:nvSpPr>
        <p:spPr>
          <a:xfrm>
            <a:off x="5025520" y="1413059"/>
            <a:ext cx="4608000" cy="2556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6"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13"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8"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de-CH"/>
              <a:t>Click to edit Master title style</a:t>
            </a:r>
          </a:p>
        </p:txBody>
      </p:sp>
      <p:sp>
        <p:nvSpPr>
          <p:cNvPr id="20"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1"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Date Placeholder 5">
            <a:extLst>
              <a:ext uri="{FF2B5EF4-FFF2-40B4-BE49-F238E27FC236}">
                <a16:creationId xmlns:a16="http://schemas.microsoft.com/office/drawing/2014/main" id="{4FEB4069-A8A9-4A1D-BBDA-A6070A0C9823}"/>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23" name="Footer Placeholder 1">
            <a:extLst>
              <a:ext uri="{FF2B5EF4-FFF2-40B4-BE49-F238E27FC236}">
                <a16:creationId xmlns:a16="http://schemas.microsoft.com/office/drawing/2014/main" id="{4364B738-696F-45BF-BD42-F10F8863D8C5}"/>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6" name="Text Placeholder 5"/>
          <p:cNvSpPr>
            <a:spLocks noGrp="1"/>
          </p:cNvSpPr>
          <p:nvPr>
            <p:ph type="body" sz="quarter" idx="16"/>
          </p:nvPr>
        </p:nvSpPr>
        <p:spPr>
          <a:xfrm>
            <a:off x="273052" y="4184650"/>
            <a:ext cx="4606925" cy="216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5"/>
          <p:cNvSpPr>
            <a:spLocks noGrp="1"/>
          </p:cNvSpPr>
          <p:nvPr>
            <p:ph type="body" sz="quarter" idx="17"/>
          </p:nvPr>
        </p:nvSpPr>
        <p:spPr>
          <a:xfrm>
            <a:off x="5026597" y="4184650"/>
            <a:ext cx="4606925" cy="216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02106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_Bild_links_Titel_durchgeh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090E8-CF99-4D0E-BAA5-78FAB8E3B4D0}"/>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216" name="think-cell Folie" r:id="rId5" imgW="592" imgH="591" progId="TCLayout.ActiveDocument.1">
                  <p:embed/>
                </p:oleObj>
              </mc:Choice>
              <mc:Fallback>
                <p:oleObj name="think-cell Folie" r:id="rId5" imgW="592" imgH="591" progId="TCLayout.ActiveDocument.1">
                  <p:embed/>
                  <p:pic>
                    <p:nvPicPr>
                      <p:cNvPr id="4" name="Object 3" hidden="1">
                        <a:extLst>
                          <a:ext uri="{FF2B5EF4-FFF2-40B4-BE49-F238E27FC236}">
                            <a16:creationId xmlns:a16="http://schemas.microsoft.com/office/drawing/2014/main" id="{2B1090E8-CF99-4D0E-BAA5-78FAB8E3B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3DECCF0-003C-4F93-8462-BBFA03599082}"/>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272480" y="1413344"/>
            <a:ext cx="4608000" cy="5112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12"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7"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de-CH"/>
              <a:t>Click to edit Master title style</a:t>
            </a:r>
          </a:p>
        </p:txBody>
      </p:sp>
      <p:sp>
        <p:nvSpPr>
          <p:cNvPr id="19"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0"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5025520" y="6435403"/>
            <a:ext cx="4608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1" name="Date Placeholder 5">
            <a:extLst>
              <a:ext uri="{FF2B5EF4-FFF2-40B4-BE49-F238E27FC236}">
                <a16:creationId xmlns:a16="http://schemas.microsoft.com/office/drawing/2014/main" id="{B7AF1CAD-7F59-4F7A-A7DB-BB1B53F8B87D}"/>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22" name="Footer Placeholder 1">
            <a:extLst>
              <a:ext uri="{FF2B5EF4-FFF2-40B4-BE49-F238E27FC236}">
                <a16:creationId xmlns:a16="http://schemas.microsoft.com/office/drawing/2014/main" id="{F0571F63-24BF-4CB2-B981-A6209A1CA4D4}"/>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6" name="Text Placeholder 5"/>
          <p:cNvSpPr>
            <a:spLocks noGrp="1"/>
          </p:cNvSpPr>
          <p:nvPr>
            <p:ph type="body" sz="quarter" idx="14"/>
          </p:nvPr>
        </p:nvSpPr>
        <p:spPr>
          <a:xfrm>
            <a:off x="5025007" y="1376771"/>
            <a:ext cx="4608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6831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_Bild_rechts_Titel_durchgeh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49CC9E-12CD-4893-83C9-07E94169299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240" name="think-cell Folie" r:id="rId5" imgW="592" imgH="591" progId="TCLayout.ActiveDocument.1">
                  <p:embed/>
                </p:oleObj>
              </mc:Choice>
              <mc:Fallback>
                <p:oleObj name="think-cell Folie" r:id="rId5" imgW="592" imgH="591" progId="TCLayout.ActiveDocument.1">
                  <p:embed/>
                  <p:pic>
                    <p:nvPicPr>
                      <p:cNvPr id="4" name="Object 3" hidden="1">
                        <a:extLst>
                          <a:ext uri="{FF2B5EF4-FFF2-40B4-BE49-F238E27FC236}">
                            <a16:creationId xmlns:a16="http://schemas.microsoft.com/office/drawing/2014/main" id="{8049CC9E-12CD-4893-83C9-07E94169299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5765E76-8D66-432A-A8E8-508B891E12DE}"/>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7" name="Bildplatzhalter 6"/>
          <p:cNvSpPr>
            <a:spLocks noGrp="1"/>
          </p:cNvSpPr>
          <p:nvPr>
            <p:ph type="pic" sz="quarter" idx="13" hasCustomPrompt="1"/>
          </p:nvPr>
        </p:nvSpPr>
        <p:spPr>
          <a:xfrm>
            <a:off x="5025008" y="1413344"/>
            <a:ext cx="4608000" cy="5112000"/>
          </a:xfrm>
          <a:prstGeom prst="rect">
            <a:avLst/>
          </a:prstGeom>
          <a:solidFill>
            <a:srgbClr val="EAEAEA"/>
          </a:solidFill>
        </p:spPr>
        <p:txBody>
          <a:bodyPr>
            <a:noAutofit/>
          </a:bodyPr>
          <a:lstStyle>
            <a:lvl1pPr marL="0" indent="0">
              <a:buFontTx/>
              <a:buNone/>
              <a:defRPr/>
            </a:lvl1pPr>
          </a:lstStyle>
          <a:p>
            <a:r>
              <a:rPr lang="de-CH"/>
              <a:t>Bild durch Klicken auf Symbol hinzufügen</a:t>
            </a:r>
          </a:p>
        </p:txBody>
      </p:sp>
      <p:sp>
        <p:nvSpPr>
          <p:cNvPr id="1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12"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7"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de-CH"/>
              <a:t>Click to edit Master title style</a:t>
            </a:r>
          </a:p>
        </p:txBody>
      </p:sp>
      <p:sp>
        <p:nvSpPr>
          <p:cNvPr id="19"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21" name="Text Placeholder 4">
            <a:extLst>
              <a:ext uri="{FF2B5EF4-FFF2-40B4-BE49-F238E27FC236}">
                <a16:creationId xmlns:a16="http://schemas.microsoft.com/office/drawing/2014/main" id="{23E8518C-3D66-41D9-BC0F-29ABE3D4DC18}"/>
              </a:ext>
            </a:extLst>
          </p:cNvPr>
          <p:cNvSpPr>
            <a:spLocks noGrp="1"/>
          </p:cNvSpPr>
          <p:nvPr>
            <p:ph type="body" sz="quarter" idx="12" hasCustomPrompt="1"/>
          </p:nvPr>
        </p:nvSpPr>
        <p:spPr>
          <a:xfrm>
            <a:off x="279400" y="6419591"/>
            <a:ext cx="4752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2" name="Footer Placeholder 1">
            <a:extLst>
              <a:ext uri="{FF2B5EF4-FFF2-40B4-BE49-F238E27FC236}">
                <a16:creationId xmlns:a16="http://schemas.microsoft.com/office/drawing/2014/main" id="{A57290E4-B0E7-4FA3-8CC9-C9292ADAAFC9}"/>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sp>
        <p:nvSpPr>
          <p:cNvPr id="6" name="Text Placeholder 5"/>
          <p:cNvSpPr>
            <a:spLocks noGrp="1"/>
          </p:cNvSpPr>
          <p:nvPr>
            <p:ph type="body" sz="quarter" idx="14"/>
          </p:nvPr>
        </p:nvSpPr>
        <p:spPr>
          <a:xfrm>
            <a:off x="273050" y="1376772"/>
            <a:ext cx="4608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5">
            <a:extLst>
              <a:ext uri="{FF2B5EF4-FFF2-40B4-BE49-F238E27FC236}">
                <a16:creationId xmlns:a16="http://schemas.microsoft.com/office/drawing/2014/main" id="{968083B1-8E8C-4460-935E-E289C4E0F491}"/>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Tree>
    <p:extLst>
      <p:ext uri="{BB962C8B-B14F-4D97-AF65-F5344CB8AC3E}">
        <p14:creationId xmlns:p14="http://schemas.microsoft.com/office/powerpoint/2010/main" val="57746167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nvPr>
        </p:nvGraphicFramePr>
        <p:xfrm>
          <a:off x="1722" y="2122"/>
          <a:ext cx="1720" cy="2117"/>
        </p:xfrm>
        <a:graphic>
          <a:graphicData uri="http://schemas.openxmlformats.org/presentationml/2006/ole">
            <mc:AlternateContent xmlns:mc="http://schemas.openxmlformats.org/markup-compatibility/2006">
              <mc:Choice xmlns:v="urn:schemas-microsoft-com:vml" Requires="v">
                <p:oleObj spid="_x0000_s50264"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722" y="2122"/>
                        <a:ext cx="1720" cy="2117"/>
                      </a:xfrm>
                      <a:prstGeom prst="rect">
                        <a:avLst/>
                      </a:prstGeom>
                    </p:spPr>
                  </p:pic>
                </p:oleObj>
              </mc:Fallback>
            </mc:AlternateContent>
          </a:graphicData>
        </a:graphic>
      </p:graphicFrame>
      <p:sp>
        <p:nvSpPr>
          <p:cNvPr id="8" name="Rechteck 7" hidden="1"/>
          <p:cNvSpPr/>
          <p:nvPr userDrawn="1">
            <p:custDataLst>
              <p:tags r:id="rId3"/>
            </p:custDataLst>
          </p:nvPr>
        </p:nvSpPr>
        <p:spPr>
          <a:xfrm>
            <a:off x="2" y="5"/>
            <a:ext cx="171978" cy="21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de-DE" sz="1950" b="0" i="0" baseline="0">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a:xfrm>
            <a:off x="273000" y="336000"/>
            <a:ext cx="9360000" cy="864000"/>
          </a:xfrm>
        </p:spPr>
        <p:txBody>
          <a:bodyPr/>
          <a:lstStyle/>
          <a:p>
            <a:r>
              <a:rPr lang="de-DE"/>
              <a:t>Titelmasterformat durch Klicken bearbeiten</a:t>
            </a:r>
          </a:p>
        </p:txBody>
      </p:sp>
      <p:sp>
        <p:nvSpPr>
          <p:cNvPr id="3" name="Inhaltsplatzhalter 2"/>
          <p:cNvSpPr>
            <a:spLocks noGrp="1"/>
          </p:cNvSpPr>
          <p:nvPr>
            <p:ph idx="1"/>
          </p:nvPr>
        </p:nvSpPr>
        <p:spPr>
          <a:xfrm>
            <a:off x="273000" y="1622399"/>
            <a:ext cx="9360000" cy="4416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p:cNvSpPr>
            <a:spLocks noGrp="1"/>
          </p:cNvSpPr>
          <p:nvPr>
            <p:ph type="body" sz="quarter" idx="13" hasCustomPrompt="1"/>
          </p:nvPr>
        </p:nvSpPr>
        <p:spPr>
          <a:xfrm>
            <a:off x="273000" y="6096000"/>
            <a:ext cx="9360000" cy="192000"/>
          </a:xfrm>
        </p:spPr>
        <p:txBody>
          <a:bodyPr anchor="b"/>
          <a:lstStyle>
            <a:lvl1pPr>
              <a:defRPr sz="704"/>
            </a:lvl1pPr>
          </a:lstStyle>
          <a:p>
            <a:pPr lvl="0"/>
            <a:r>
              <a:rPr lang="de-DE" err="1"/>
              <a:t>Fussnote</a:t>
            </a:r>
            <a:r>
              <a:rPr lang="de-DE"/>
              <a:t> einfügen</a:t>
            </a:r>
          </a:p>
        </p:txBody>
      </p:sp>
      <p:sp>
        <p:nvSpPr>
          <p:cNvPr id="14" name="Textplatzhalter 13"/>
          <p:cNvSpPr>
            <a:spLocks noGrp="1"/>
          </p:cNvSpPr>
          <p:nvPr>
            <p:ph type="body" sz="quarter" idx="14" hasCustomPrompt="1"/>
          </p:nvPr>
        </p:nvSpPr>
        <p:spPr>
          <a:xfrm>
            <a:off x="273000" y="1200000"/>
            <a:ext cx="9360000" cy="288000"/>
          </a:xfrm>
        </p:spPr>
        <p:txBody>
          <a:bodyPr/>
          <a:lstStyle>
            <a:lvl1pPr>
              <a:defRPr sz="1056" b="1">
                <a:solidFill>
                  <a:schemeClr val="bg2"/>
                </a:solidFill>
              </a:defRPr>
            </a:lvl1pPr>
            <a:lvl2pPr>
              <a:defRPr sz="1056" b="1">
                <a:solidFill>
                  <a:schemeClr val="bg2"/>
                </a:solidFill>
              </a:defRPr>
            </a:lvl2pPr>
            <a:lvl3pPr>
              <a:defRPr sz="1056" b="1">
                <a:solidFill>
                  <a:schemeClr val="bg2"/>
                </a:solidFill>
              </a:defRPr>
            </a:lvl3pPr>
            <a:lvl4pPr>
              <a:defRPr sz="1056" b="1">
                <a:solidFill>
                  <a:schemeClr val="bg2"/>
                </a:solidFill>
              </a:defRPr>
            </a:lvl4pPr>
            <a:lvl5pPr>
              <a:defRPr sz="1056" b="1">
                <a:solidFill>
                  <a:schemeClr val="bg2"/>
                </a:solidFill>
              </a:defRPr>
            </a:lvl5pPr>
          </a:lstStyle>
          <a:p>
            <a:pPr lvl="0"/>
            <a:r>
              <a:rPr lang="de-DE"/>
              <a:t>Untertitel einfügen</a:t>
            </a:r>
          </a:p>
        </p:txBody>
      </p:sp>
    </p:spTree>
    <p:extLst>
      <p:ext uri="{BB962C8B-B14F-4D97-AF65-F5344CB8AC3E}">
        <p14:creationId xmlns:p14="http://schemas.microsoft.com/office/powerpoint/2010/main" val="323453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_Titel_Untertitel | Eiger">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804018404"/>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6235"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Rectangle 4" hidden="1"/>
          <p:cNvSpPr/>
          <p:nvPr userDrawn="1">
            <p:custDataLst>
              <p:tags r:id="rId3"/>
            </p:custDataLst>
          </p:nvPr>
        </p:nvSpPr>
        <p:spPr bwMode="auto">
          <a:xfrm>
            <a:off x="0" y="0"/>
            <a:ext cx="158750" cy="158750"/>
          </a:xfrm>
          <a:prstGeom prst="rect">
            <a:avLst/>
          </a:prstGeom>
          <a:solidFill>
            <a:schemeClr val="tx2"/>
          </a:solidFill>
          <a:ln w="12700">
            <a:noFill/>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l" eaLnBrk="1">
              <a:buClr>
                <a:schemeClr val="accent1"/>
              </a:buClr>
            </a:pPr>
            <a:endParaRPr lang="en-US" sz="2000" b="0" i="0" baseline="0">
              <a:latin typeface="Arial" panose="020B0604020202020204" pitchFamily="34" charset="0"/>
              <a:ea typeface="+mj-ea"/>
              <a:cs typeface="+mj-cs"/>
              <a:sym typeface="Arial" panose="020B0604020202020204" pitchFamily="34" charset="0"/>
            </a:endParaRPr>
          </a:p>
        </p:txBody>
      </p:sp>
      <p:sp>
        <p:nvSpPr>
          <p:cNvPr id="30"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34"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35"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platzhalter 5"/>
          <p:cNvSpPr>
            <a:spLocks noGrp="1"/>
          </p:cNvSpPr>
          <p:nvPr>
            <p:ph type="body" sz="quarter" idx="11" hasCustomPrompt="1"/>
          </p:nvPr>
        </p:nvSpPr>
        <p:spPr>
          <a:xfrm>
            <a:off x="272480" y="935194"/>
            <a:ext cx="8568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8" name="Slide Number Placeholder 7"/>
          <p:cNvSpPr>
            <a:spLocks noGrp="1"/>
          </p:cNvSpPr>
          <p:nvPr>
            <p:ph type="sldNum" sz="quarter" idx="14"/>
          </p:nvPr>
        </p:nvSpPr>
        <p:spPr/>
        <p:txBody>
          <a:bodyPr/>
          <a:lstStyle/>
          <a:p>
            <a:pPr>
              <a:defRPr/>
            </a:pPr>
            <a:r>
              <a:rPr lang="de-CH"/>
              <a:t>| </a:t>
            </a:r>
            <a:fld id="{E81B8D95-AA0C-433D-B79A-00E7CF97219C}" type="slidenum">
              <a:rPr lang="de-CH" smtClean="0"/>
              <a:pPr>
                <a:defRPr/>
              </a:pPr>
              <a:t>‹Nr.›</a:t>
            </a:fld>
            <a:endParaRPr lang="de-CH"/>
          </a:p>
        </p:txBody>
      </p:sp>
      <p:sp>
        <p:nvSpPr>
          <p:cNvPr id="20" name="Text Placeholder 4">
            <a:extLst>
              <a:ext uri="{FF2B5EF4-FFF2-40B4-BE49-F238E27FC236}">
                <a16:creationId xmlns:a16="http://schemas.microsoft.com/office/drawing/2014/main" id="{3847FFCA-4712-4FCE-A8AC-2259C8D69D65}"/>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15" name="Date Placeholder 5">
            <a:extLst>
              <a:ext uri="{FF2B5EF4-FFF2-40B4-BE49-F238E27FC236}">
                <a16:creationId xmlns:a16="http://schemas.microsoft.com/office/drawing/2014/main" id="{5DAC46C0-7854-474D-AF07-4518DB2C14C2}"/>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18" name="Footer Placeholder 1">
            <a:extLst>
              <a:ext uri="{FF2B5EF4-FFF2-40B4-BE49-F238E27FC236}">
                <a16:creationId xmlns:a16="http://schemas.microsoft.com/office/drawing/2014/main" id="{B23B0CF2-1D1C-4D44-AA5B-FB29BE706DFC}"/>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295159"/>
      </p:ext>
    </p:extLst>
  </p:cSld>
  <p:clrMapOvr>
    <a:masterClrMapping/>
  </p:clrMapOvr>
  <p:transition/>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_Titel_Untertitel_Inhaltsplatzspeicher">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A37AF81E-AAE6-4253-A722-4219842871D5}"/>
              </a:ext>
            </a:extLst>
          </p:cNvPr>
          <p:cNvGraphicFramePr>
            <a:graphicFrameLocks noChangeAspect="1"/>
          </p:cNvGraphicFramePr>
          <p:nvPr userDrawn="1">
            <p:custDataLst>
              <p:tags r:id="rId2"/>
            </p:custDataLst>
            <p:extLst>
              <p:ext uri="{D42A27DB-BD31-4B8C-83A1-F6EECF244321}">
                <p14:modId xmlns:p14="http://schemas.microsoft.com/office/powerpoint/2010/main" val="980343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59" name="think-cell Slide" r:id="rId5" imgW="592" imgH="591" progId="TCLayout.ActiveDocument.1">
                  <p:embed/>
                </p:oleObj>
              </mc:Choice>
              <mc:Fallback>
                <p:oleObj name="think-cell Slide" r:id="rId5" imgW="592" imgH="591" progId="TCLayout.ActiveDocument.1">
                  <p:embed/>
                  <p:pic>
                    <p:nvPicPr>
                      <p:cNvPr id="12" name="Object 11" hidden="1">
                        <a:extLst>
                          <a:ext uri="{FF2B5EF4-FFF2-40B4-BE49-F238E27FC236}">
                            <a16:creationId xmlns:a16="http://schemas.microsoft.com/office/drawing/2014/main" id="{A37AF81E-AAE6-4253-A722-4219842871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E71B477-1427-4322-9EED-EB4633E453E6}"/>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sp>
        <p:nvSpPr>
          <p:cNvPr id="6"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10"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1"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platzhalter 5"/>
          <p:cNvSpPr>
            <a:spLocks noGrp="1"/>
          </p:cNvSpPr>
          <p:nvPr>
            <p:ph type="body" sz="quarter" idx="11" hasCustomPrompt="1"/>
          </p:nvPr>
        </p:nvSpPr>
        <p:spPr>
          <a:xfrm>
            <a:off x="272480" y="935194"/>
            <a:ext cx="9360000"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15" name="Text Placeholder 4">
            <a:extLst>
              <a:ext uri="{FF2B5EF4-FFF2-40B4-BE49-F238E27FC236}">
                <a16:creationId xmlns:a16="http://schemas.microsoft.com/office/drawing/2014/main" id="{3847FFCA-4712-4FCE-A8AC-2259C8D69D65}"/>
              </a:ext>
            </a:extLst>
          </p:cNvPr>
          <p:cNvSpPr>
            <a:spLocks noGrp="1"/>
          </p:cNvSpPr>
          <p:nvPr>
            <p:ph type="body" sz="quarter" idx="12"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7" name="Date Placeholder 6">
            <a:extLst>
              <a:ext uri="{FF2B5EF4-FFF2-40B4-BE49-F238E27FC236}">
                <a16:creationId xmlns:a16="http://schemas.microsoft.com/office/drawing/2014/main" id="{34CD1435-1985-4391-B9B5-EBA0DFD855E4}"/>
              </a:ext>
            </a:extLst>
          </p:cNvPr>
          <p:cNvSpPr>
            <a:spLocks noGrp="1"/>
          </p:cNvSpPr>
          <p:nvPr>
            <p:ph type="dt" sz="half" idx="13"/>
          </p:nvPr>
        </p:nvSpPr>
        <p:spPr/>
        <p:txBody>
          <a:bodyPr/>
          <a:lstStyle/>
          <a:p>
            <a:pPr algn="r"/>
            <a:r>
              <a:rPr lang="de-DE"/>
              <a:t>11.08.2020</a:t>
            </a:r>
            <a:endParaRPr lang="de-CH"/>
          </a:p>
        </p:txBody>
      </p:sp>
      <p:sp>
        <p:nvSpPr>
          <p:cNvPr id="9" name="Footer Placeholder 8">
            <a:extLst>
              <a:ext uri="{FF2B5EF4-FFF2-40B4-BE49-F238E27FC236}">
                <a16:creationId xmlns:a16="http://schemas.microsoft.com/office/drawing/2014/main" id="{72A04B68-CD8E-41CC-BAE9-0BD2E2859355}"/>
              </a:ext>
            </a:extLst>
          </p:cNvPr>
          <p:cNvSpPr>
            <a:spLocks noGrp="1"/>
          </p:cNvSpPr>
          <p:nvPr>
            <p:ph type="ftr" sz="quarter" idx="14"/>
          </p:nvPr>
        </p:nvSpPr>
        <p:spPr/>
        <p:txBody>
          <a:bodyPr/>
          <a:lstStyle/>
          <a:p>
            <a:r>
              <a:rPr lang="fr-FR" noProof="0" err="1"/>
              <a:t>Programm</a:t>
            </a:r>
            <a:r>
              <a:rPr lang="fr-FR" noProof="0"/>
              <a:t> EIGER | Technologie Domain | Input Scope EIGER</a:t>
            </a:r>
            <a:endParaRPr lang="de-CH" noProof="0"/>
          </a:p>
        </p:txBody>
      </p:sp>
      <p:sp>
        <p:nvSpPr>
          <p:cNvPr id="18" name="Slide Number Placeholder 17">
            <a:extLst>
              <a:ext uri="{FF2B5EF4-FFF2-40B4-BE49-F238E27FC236}">
                <a16:creationId xmlns:a16="http://schemas.microsoft.com/office/drawing/2014/main" id="{7C24F48D-82CF-4721-9051-06F19B465D55}"/>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‹Nr.›</a:t>
            </a:fld>
            <a:endParaRPr lang="de-CH"/>
          </a:p>
        </p:txBody>
      </p:sp>
      <p:sp>
        <p:nvSpPr>
          <p:cNvPr id="8" name="Title 7"/>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6"/>
          </p:nvPr>
        </p:nvSpPr>
        <p:spPr>
          <a:xfrm>
            <a:off x="273050" y="1376772"/>
            <a:ext cx="9360000" cy="49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0610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815505149"/>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8283"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5FC5E20-CAAD-43BB-97C6-8BEDE23C2737}"/>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sp>
        <p:nvSpPr>
          <p:cNvPr id="1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rgbClr val="7F7F7F"/>
              </a:solidFill>
              <a:effectLst/>
              <a:uLnTx/>
              <a:uFillTx/>
              <a:latin typeface="Arial"/>
              <a:ea typeface="+mn-ea"/>
              <a:cs typeface="+mn-cs"/>
            </a:endParaRPr>
          </a:p>
        </p:txBody>
      </p:sp>
      <p:sp>
        <p:nvSpPr>
          <p:cNvPr id="11"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2"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hteck 19"/>
          <p:cNvSpPr/>
          <p:nvPr userDrawn="1"/>
        </p:nvSpPr>
        <p:spPr bwMode="auto">
          <a:xfrm>
            <a:off x="290900" y="2643994"/>
            <a:ext cx="4540716" cy="2135971"/>
          </a:xfrm>
          <a:prstGeom prst="rect">
            <a:avLst/>
          </a:prstGeom>
          <a:solidFill>
            <a:srgbClr val="95ABB8"/>
          </a:solidFill>
          <a:ln w="12700">
            <a:noFill/>
            <a:miter lim="800000"/>
            <a:headEnd/>
            <a:tailEnd/>
          </a:ln>
        </p:spPr>
        <p:txBody>
          <a:bodyPr rot="0" spcFirstLastPara="0" vertOverflow="overflow" horzOverflow="overflow" vert="horz" wrap="square" lIns="144000" tIns="144000" rIns="36000" bIns="36000" numCol="1" spcCol="0" rtlCol="0" fromWordArt="0" anchor="t" anchorCtr="0" forceAA="0" compatLnSpc="1">
            <a:prstTxWarp prst="textNoShape">
              <a:avLst/>
            </a:prstTxWarp>
            <a:noAutofit/>
          </a:bodyPr>
          <a:lstStyle/>
          <a:p>
            <a:pPr marL="0" indent="0" algn="l">
              <a:buClr>
                <a:schemeClr val="accent1"/>
              </a:buClr>
              <a:buFont typeface="Arial" panose="020B0604020202020204" pitchFamily="34" charset="0"/>
              <a:buNone/>
            </a:pPr>
            <a:endParaRPr lang="de-CH" sz="1400" b="1">
              <a:solidFill>
                <a:schemeClr val="bg1"/>
              </a:solidFill>
            </a:endParaRPr>
          </a:p>
        </p:txBody>
      </p:sp>
      <p:cxnSp>
        <p:nvCxnSpPr>
          <p:cNvPr id="4" name="Gerader Verbinder 3"/>
          <p:cNvCxnSpPr/>
          <p:nvPr userDrawn="1"/>
        </p:nvCxnSpPr>
        <p:spPr>
          <a:xfrm>
            <a:off x="4953000" y="1628800"/>
            <a:ext cx="0" cy="460851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platzhalter 8"/>
          <p:cNvSpPr>
            <a:spLocks noGrp="1"/>
          </p:cNvSpPr>
          <p:nvPr>
            <p:ph type="body" sz="quarter" idx="13" hasCustomPrompt="1"/>
          </p:nvPr>
        </p:nvSpPr>
        <p:spPr>
          <a:xfrm>
            <a:off x="268288" y="2644775"/>
            <a:ext cx="4540250" cy="2135188"/>
          </a:xfrm>
          <a:prstGeom prst="rect">
            <a:avLst/>
          </a:prstGeom>
        </p:spPr>
        <p:txBody>
          <a:bodyPr lIns="180000" tIns="180000" rIns="180000"/>
          <a:lstStyle>
            <a:lvl1pPr marL="0" indent="0">
              <a:buNone/>
              <a:defRPr b="0">
                <a:solidFill>
                  <a:schemeClr val="bg1"/>
                </a:solidFill>
              </a:defRPr>
            </a:lvl1pPr>
          </a:lstStyle>
          <a:p>
            <a:pPr lvl="0"/>
            <a:r>
              <a:rPr lang="de-CH"/>
              <a:t>Titel</a:t>
            </a:r>
          </a:p>
          <a:p>
            <a:pPr lvl="0"/>
            <a:r>
              <a:rPr lang="de-CH" b="0"/>
              <a:t>Text</a:t>
            </a:r>
            <a:endParaRPr lang="de-CH"/>
          </a:p>
        </p:txBody>
      </p:sp>
      <p:sp>
        <p:nvSpPr>
          <p:cNvPr id="22" name="Textplatzhalter 8"/>
          <p:cNvSpPr>
            <a:spLocks noGrp="1"/>
          </p:cNvSpPr>
          <p:nvPr>
            <p:ph type="body" sz="quarter" idx="14" hasCustomPrompt="1"/>
          </p:nvPr>
        </p:nvSpPr>
        <p:spPr>
          <a:xfrm>
            <a:off x="5169024" y="1622173"/>
            <a:ext cx="4464496" cy="2135188"/>
          </a:xfrm>
          <a:prstGeom prst="rect">
            <a:avLst/>
          </a:prstGeom>
        </p:spPr>
        <p:txBody>
          <a:bodyPr lIns="180000" tIns="180000" rIns="180000"/>
          <a:lstStyle>
            <a:lvl1pPr marL="0" indent="0">
              <a:spcAft>
                <a:spcPts val="0"/>
              </a:spcAft>
              <a:buClr>
                <a:schemeClr val="accent1"/>
              </a:buClr>
              <a:buFont typeface="Arial" panose="020B0604020202020204" pitchFamily="34" charset="0"/>
              <a:buNone/>
              <a:defRPr b="0">
                <a:solidFill>
                  <a:schemeClr val="bg1"/>
                </a:solidFill>
              </a:defRPr>
            </a:lvl1pPr>
          </a:lstStyle>
          <a:p>
            <a:pPr marL="0" indent="0">
              <a:spcAft>
                <a:spcPts val="0"/>
              </a:spcAft>
              <a:buClr>
                <a:schemeClr val="accent1"/>
              </a:buClr>
              <a:buFont typeface="Arial" panose="020B0604020202020204" pitchFamily="34" charset="0"/>
              <a:buNone/>
            </a:pPr>
            <a:r>
              <a:rPr lang="de-CH" sz="1600" b="1" kern="0">
                <a:solidFill>
                  <a:srgbClr val="000000"/>
                </a:solidFill>
                <a:latin typeface="+mn-lt"/>
              </a:rPr>
              <a:t>Titel zur Grafik</a:t>
            </a:r>
          </a:p>
          <a:p>
            <a:pPr marL="0" indent="0">
              <a:spcAft>
                <a:spcPts val="0"/>
              </a:spcAft>
              <a:buClr>
                <a:schemeClr val="accent1"/>
              </a:buClr>
              <a:buFont typeface="Arial" panose="020B0604020202020204" pitchFamily="34" charset="0"/>
              <a:buNone/>
            </a:pPr>
            <a:r>
              <a:rPr lang="de-CH" sz="1600" kern="0">
                <a:solidFill>
                  <a:srgbClr val="000000"/>
                </a:solidFill>
                <a:latin typeface="+mn-lt"/>
              </a:rPr>
              <a:t>Zweite Zeile 2020</a:t>
            </a:r>
          </a:p>
          <a:p>
            <a:pPr lvl="0"/>
            <a:r>
              <a:rPr lang="de-CH"/>
              <a:t>Titel</a:t>
            </a:r>
          </a:p>
          <a:p>
            <a:pPr lvl="0"/>
            <a:r>
              <a:rPr lang="de-CH" b="0"/>
              <a:t>Text</a:t>
            </a:r>
            <a:endParaRPr lang="de-CH"/>
          </a:p>
        </p:txBody>
      </p:sp>
      <p:cxnSp>
        <p:nvCxnSpPr>
          <p:cNvPr id="21" name="Straight Connector 20">
            <a:extLst>
              <a:ext uri="{FF2B5EF4-FFF2-40B4-BE49-F238E27FC236}">
                <a16:creationId xmlns:a16="http://schemas.microsoft.com/office/drawing/2014/main" id="{3410A8BD-9848-4AFC-9110-37B9C7CB302B}"/>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platzhalter 5"/>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sp>
        <p:nvSpPr>
          <p:cNvPr id="14" name="Slide Number Placeholder 13"/>
          <p:cNvSpPr>
            <a:spLocks noGrp="1"/>
          </p:cNvSpPr>
          <p:nvPr>
            <p:ph type="sldNum" sz="quarter" idx="17"/>
          </p:nvPr>
        </p:nvSpPr>
        <p:spPr/>
        <p:txBody>
          <a:bodyPr/>
          <a:lstStyle/>
          <a:p>
            <a:pPr>
              <a:defRPr/>
            </a:pPr>
            <a:r>
              <a:rPr lang="de-CH"/>
              <a:t>| </a:t>
            </a:r>
            <a:fld id="{E81B8D95-AA0C-433D-B79A-00E7CF97219C}" type="slidenum">
              <a:rPr lang="de-CH" smtClean="0"/>
              <a:pPr>
                <a:defRPr/>
              </a:pPr>
              <a:t>‹Nr.›</a:t>
            </a:fld>
            <a:endParaRPr lang="de-CH"/>
          </a:p>
        </p:txBody>
      </p:sp>
      <p:pic>
        <p:nvPicPr>
          <p:cNvPr id="18"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19" name="Date Placeholder 5">
            <a:extLst>
              <a:ext uri="{FF2B5EF4-FFF2-40B4-BE49-F238E27FC236}">
                <a16:creationId xmlns:a16="http://schemas.microsoft.com/office/drawing/2014/main" id="{45B18E27-EEED-4282-B469-93B8BD776057}"/>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25" name="Footer Placeholder 1">
            <a:extLst>
              <a:ext uri="{FF2B5EF4-FFF2-40B4-BE49-F238E27FC236}">
                <a16:creationId xmlns:a16="http://schemas.microsoft.com/office/drawing/2014/main" id="{263AF130-4A0C-49A3-9516-0572FF796A97}"/>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5149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_Kapitel_Trenner">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1441818030"/>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9307" name="think-cell Slide" r:id="rId5" imgW="0" imgH="0" progId="TCLayout.ActiveDocument.1">
                  <p:embed/>
                </p:oleObj>
              </mc:Choice>
              <mc:Fallback>
                <p:oleObj name="think-cell Slide" r:id="rId5" imgW="0" imgH="0" progId="TCLayout.ActiveDocument.1">
                  <p:embed/>
                  <p:pic>
                    <p:nvPicPr>
                      <p:cNvPr id="12" name="Objekt 1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3870996-2906-435A-AB45-787F86D12B57}"/>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400" b="0" i="0" baseline="0">
              <a:latin typeface="Arial" panose="020B0604020202020204" pitchFamily="34" charset="0"/>
              <a:ea typeface="+mj-ea"/>
              <a:cs typeface="+mj-cs"/>
              <a:sym typeface="Arial" panose="020B0604020202020204" pitchFamily="34" charset="0"/>
            </a:endParaRPr>
          </a:p>
        </p:txBody>
      </p:sp>
      <p:sp>
        <p:nvSpPr>
          <p:cNvPr id="5" name="Text Placeholder 4"/>
          <p:cNvSpPr>
            <a:spLocks noGrp="1"/>
          </p:cNvSpPr>
          <p:nvPr>
            <p:ph type="body" sz="quarter" idx="15"/>
          </p:nvPr>
        </p:nvSpPr>
        <p:spPr>
          <a:xfrm>
            <a:off x="1054100" y="2636912"/>
            <a:ext cx="8578850" cy="138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platzhalter 10"/>
          <p:cNvSpPr>
            <a:spLocks noGrp="1"/>
          </p:cNvSpPr>
          <p:nvPr>
            <p:ph type="body" sz="quarter" idx="13" hasCustomPrompt="1"/>
          </p:nvPr>
        </p:nvSpPr>
        <p:spPr>
          <a:xfrm>
            <a:off x="273765" y="1631599"/>
            <a:ext cx="540000" cy="540000"/>
          </a:xfrm>
          <a:prstGeom prst="round2DiagRect">
            <a:avLst/>
          </a:prstGeom>
          <a:solidFill>
            <a:schemeClr val="accent1"/>
          </a:solidFill>
        </p:spPr>
        <p:txBody>
          <a:bodyPr>
            <a:noAutofit/>
          </a:bodyPr>
          <a:lstStyle>
            <a:lvl1pPr marL="0" indent="0" algn="ctr">
              <a:buNone/>
              <a:defRPr sz="3200">
                <a:solidFill>
                  <a:schemeClr val="bg1"/>
                </a:solidFill>
              </a:defRPr>
            </a:lvl1pPr>
          </a:lstStyle>
          <a:p>
            <a:pPr lvl="0"/>
            <a:r>
              <a:rPr lang="de-CH"/>
              <a:t>#</a:t>
            </a:r>
          </a:p>
        </p:txBody>
      </p:sp>
      <p:sp>
        <p:nvSpPr>
          <p:cNvPr id="2" name="Titel 1"/>
          <p:cNvSpPr>
            <a:spLocks noGrp="1"/>
          </p:cNvSpPr>
          <p:nvPr>
            <p:ph type="title" hasCustomPrompt="1"/>
          </p:nvPr>
        </p:nvSpPr>
        <p:spPr>
          <a:xfrm>
            <a:off x="1054526" y="1724623"/>
            <a:ext cx="8562810" cy="369332"/>
          </a:xfrm>
          <a:prstGeom prst="rect">
            <a:avLst/>
          </a:prstGeom>
          <a:noFill/>
        </p:spPr>
        <p:txBody>
          <a:bodyPr wrap="square" lIns="0" tIns="0" rIns="0" bIns="0" anchor="t">
            <a:spAutoFit/>
          </a:bodyPr>
          <a:lstStyle>
            <a:lvl1pPr algn="l">
              <a:defRPr sz="2400" b="0" cap="none" baseline="0">
                <a:solidFill>
                  <a:schemeClr val="tx1"/>
                </a:solidFill>
                <a:sym typeface="Wingdings" panose="05000000000000000000" pitchFamily="2" charset="2"/>
              </a:defRPr>
            </a:lvl1pPr>
          </a:lstStyle>
          <a:p>
            <a:r>
              <a:rPr lang="de-CH" err="1"/>
              <a:t>Trenner</a:t>
            </a:r>
            <a:r>
              <a:rPr lang="de-CH"/>
              <a:t>-Slide  Hier Kapitel, </a:t>
            </a:r>
            <a:r>
              <a:rPr lang="de-CH" err="1"/>
              <a:t>Agendapunkt</a:t>
            </a:r>
            <a:r>
              <a:rPr lang="de-CH"/>
              <a:t> eingeben</a:t>
            </a:r>
          </a:p>
        </p:txBody>
      </p:sp>
      <p:cxnSp>
        <p:nvCxnSpPr>
          <p:cNvPr id="9" name="Gerade Verbindung 8"/>
          <p:cNvCxnSpPr/>
          <p:nvPr userDrawn="1"/>
        </p:nvCxnSpPr>
        <p:spPr>
          <a:xfrm>
            <a:off x="1061669" y="2154042"/>
            <a:ext cx="85628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16"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chemeClr val="bg1">
                    <a:lumMod val="50000"/>
                  </a:schemeClr>
                </a:solidFill>
                <a:effectLst/>
                <a:uLnTx/>
                <a:uFillTx/>
              </a:defRPr>
            </a:lvl1pPr>
          </a:lstStyle>
          <a:p>
            <a:pPr>
              <a:defRPr/>
            </a:pPr>
            <a:r>
              <a:rPr lang="de-CH"/>
              <a:t>| </a:t>
            </a:r>
            <a:fld id="{E81B8D95-AA0C-433D-B79A-00E7CF97219C}" type="slidenum">
              <a:rPr lang="de-CH" smtClean="0"/>
              <a:pPr>
                <a:defRPr/>
              </a:pPr>
              <a:t>‹Nr.›</a:t>
            </a:fld>
            <a:endParaRPr lang="de-CH"/>
          </a:p>
        </p:txBody>
      </p:sp>
      <p:sp>
        <p:nvSpPr>
          <p:cNvPr id="19"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161351" name="Picture 135"/>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Date Placeholder 5">
            <a:extLst>
              <a:ext uri="{FF2B5EF4-FFF2-40B4-BE49-F238E27FC236}">
                <a16:creationId xmlns:a16="http://schemas.microsoft.com/office/drawing/2014/main" id="{5023F8EE-BBF8-438B-A119-A2247A73B8FE}"/>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Tree>
    <p:extLst>
      <p:ext uri="{BB962C8B-B14F-4D97-AF65-F5344CB8AC3E}">
        <p14:creationId xmlns:p14="http://schemas.microsoft.com/office/powerpoint/2010/main" val="20371825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_Titel_Freestyl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3069496"/>
              </p:ext>
            </p:ext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10331" name="think-cell Slide" r:id="rId5" imgW="0" imgH="0" progId="TCLayout.ActiveDocument.1">
                  <p:embed/>
                </p:oleObj>
              </mc:Choice>
              <mc:Fallback>
                <p:oleObj name="think-cell Slide" r:id="rId5" imgW="0" imgH="0" progId="TCLayout.ActiveDocument.1">
                  <p:embed/>
                  <p:pic>
                    <p:nvPicPr>
                      <p:cNvPr id="2" name="Objek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12265A1-B512-4DAE-A9A1-2A61B3FCC408}"/>
              </a:ext>
            </a:extLst>
          </p:cNvPr>
          <p:cNvSpPr/>
          <p:nvPr userDrawn="1">
            <p:custDataLst>
              <p:tags r:id="rId3"/>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en-US" sz="2000" b="0" i="0" baseline="0">
              <a:latin typeface="Arial" panose="020B0604020202020204" pitchFamily="34" charset="0"/>
              <a:ea typeface="+mj-ea"/>
              <a:cs typeface="+mj-cs"/>
              <a:sym typeface="Arial" panose="020B0604020202020204" pitchFamily="34" charset="0"/>
            </a:endParaRPr>
          </a:p>
        </p:txBody>
      </p:sp>
      <p:pic>
        <p:nvPicPr>
          <p:cNvPr id="16" name="Grafik 15"/>
          <p:cNvPicPr>
            <a:picLocks noChangeAspect="1"/>
          </p:cNvPicPr>
          <p:nvPr userDrawn="1"/>
        </p:nvPicPr>
        <p:blipFill rotWithShape="1">
          <a:blip r:embed="rId7" cstate="print">
            <a:extLst>
              <a:ext uri="{28A0092B-C50C-407E-A947-70E740481C1C}">
                <a14:useLocalDpi xmlns:a14="http://schemas.microsoft.com/office/drawing/2010/main" val="0"/>
              </a:ext>
            </a:extLst>
          </a:blip>
          <a:srcRect r="15385"/>
          <a:stretch/>
        </p:blipFill>
        <p:spPr>
          <a:xfrm>
            <a:off x="5153472" y="955142"/>
            <a:ext cx="4752528" cy="3901771"/>
          </a:xfrm>
          <a:prstGeom prst="rect">
            <a:avLst/>
          </a:prstGeom>
        </p:spPr>
      </p:pic>
      <p:sp>
        <p:nvSpPr>
          <p:cNvPr id="17" name="Fußzeilenplatzhalter 24"/>
          <p:cNvSpPr txBox="1"/>
          <p:nvPr userDrawn="1"/>
        </p:nvSpPr>
        <p:spPr>
          <a:xfrm>
            <a:off x="1170532" y="6640613"/>
            <a:ext cx="6200779" cy="123111"/>
          </a:xfrm>
          <a:prstGeom prst="rect">
            <a:avLst/>
          </a:prstGeom>
          <a:noFill/>
        </p:spPr>
        <p:txBody>
          <a:bodyPr wrap="square" lIns="0" tIns="0" rIns="0" bIns="0">
            <a:spAutoFit/>
          </a:bodyPr>
          <a:lstStyle>
            <a:defPPr>
              <a:defRPr lang="en-US"/>
            </a:defPPr>
            <a:lvl1pPr algn="l" rtl="0" fontAlgn="base">
              <a:spcBef>
                <a:spcPct val="0"/>
              </a:spcBef>
              <a:spcAft>
                <a:spcPct val="0"/>
              </a:spcAft>
              <a:defRPr sz="800" kern="1200">
                <a:solidFill>
                  <a:srgbClr val="898989"/>
                </a:solidFill>
                <a:latin typeface="Arial"/>
                <a:ea typeface="+mn-ea"/>
                <a:cs typeface="+mn-cs"/>
              </a:defRPr>
            </a:lvl1pPr>
            <a:lvl2pPr marL="457200" algn="l" rtl="0" fontAlgn="base">
              <a:spcBef>
                <a:spcPct val="0"/>
              </a:spcBef>
              <a:spcAft>
                <a:spcPct val="0"/>
              </a:spcAft>
              <a:defRPr kern="1200">
                <a:solidFill>
                  <a:schemeClr val="tx1"/>
                </a:solidFill>
                <a:latin typeface="Arial"/>
                <a:ea typeface="+mn-ea"/>
                <a:cs typeface="+mn-cs"/>
              </a:defRPr>
            </a:lvl2pPr>
            <a:lvl3pPr marL="914400" algn="l" rtl="0" fontAlgn="base">
              <a:spcBef>
                <a:spcPct val="0"/>
              </a:spcBef>
              <a:spcAft>
                <a:spcPct val="0"/>
              </a:spcAft>
              <a:defRPr kern="1200">
                <a:solidFill>
                  <a:schemeClr val="tx1"/>
                </a:solidFill>
                <a:latin typeface="Arial"/>
                <a:ea typeface="+mn-ea"/>
                <a:cs typeface="+mn-cs"/>
              </a:defRPr>
            </a:lvl3pPr>
            <a:lvl4pPr marL="1371600" algn="l" rtl="0" fontAlgn="base">
              <a:spcBef>
                <a:spcPct val="0"/>
              </a:spcBef>
              <a:spcAft>
                <a:spcPct val="0"/>
              </a:spcAft>
              <a:defRPr kern="1200">
                <a:solidFill>
                  <a:schemeClr val="tx1"/>
                </a:solidFill>
                <a:latin typeface="Arial"/>
                <a:ea typeface="+mn-ea"/>
                <a:cs typeface="+mn-cs"/>
              </a:defRPr>
            </a:lvl4pPr>
            <a:lvl5pPr marL="1828800" algn="l" rtl="0" fontAlgn="base">
              <a:spcBef>
                <a:spcPct val="0"/>
              </a:spcBef>
              <a:spcAft>
                <a:spcPct val="0"/>
              </a:spcAft>
              <a:defRPr kern="1200">
                <a:solidFill>
                  <a:schemeClr val="tx1"/>
                </a:solidFill>
                <a:latin typeface="Arial"/>
                <a:ea typeface="+mn-ea"/>
                <a:cs typeface="+mn-cs"/>
              </a:defRPr>
            </a:lvl5pPr>
            <a:lvl6pPr marL="2286000" algn="l" defTabSz="914400" rtl="0" eaLnBrk="1" latinLnBrk="0" hangingPunct="1">
              <a:defRPr kern="1200">
                <a:solidFill>
                  <a:schemeClr val="tx1"/>
                </a:solidFill>
                <a:latin typeface="Arial"/>
                <a:ea typeface="+mn-ea"/>
                <a:cs typeface="+mn-cs"/>
              </a:defRPr>
            </a:lvl6pPr>
            <a:lvl7pPr marL="2743200" algn="l" defTabSz="914400" rtl="0" eaLnBrk="1" latinLnBrk="0" hangingPunct="1">
              <a:defRPr kern="1200">
                <a:solidFill>
                  <a:schemeClr val="tx1"/>
                </a:solidFill>
                <a:latin typeface="Arial"/>
                <a:ea typeface="+mn-ea"/>
                <a:cs typeface="+mn-cs"/>
              </a:defRPr>
            </a:lvl7pPr>
            <a:lvl8pPr marL="3200400" algn="l" defTabSz="914400" rtl="0" eaLnBrk="1" latinLnBrk="0" hangingPunct="1">
              <a:defRPr kern="1200">
                <a:solidFill>
                  <a:schemeClr val="tx1"/>
                </a:solidFill>
                <a:latin typeface="Arial"/>
                <a:ea typeface="+mn-ea"/>
                <a:cs typeface="+mn-cs"/>
              </a:defRPr>
            </a:lvl8pPr>
            <a:lvl9pPr marL="3657600" algn="l" defTabSz="914400" rtl="0" eaLnBrk="1" latinLnBrk="0" hangingPunct="1">
              <a:defRPr kern="1200">
                <a:solidFill>
                  <a:schemeClr val="tx1"/>
                </a:solidFill>
                <a:latin typeface="Arial"/>
                <a:ea typeface="+mn-ea"/>
                <a:cs typeface="+mn-cs"/>
              </a:defRPr>
            </a:lvl9pPr>
          </a:lstStyle>
          <a:p>
            <a:pPr marL="0" marR="0" lvl="0" indent="0" algn="l" defTabSz="914366" rtl="0" eaLnBrk="1" fontAlgn="base" latinLnBrk="0" hangingPunct="1">
              <a:lnSpc>
                <a:spcPct val="100000"/>
              </a:lnSpc>
              <a:spcBef>
                <a:spcPct val="0"/>
              </a:spcBef>
              <a:spcAft>
                <a:spcPct val="0"/>
              </a:spcAft>
              <a:buClrTx/>
              <a:buSzTx/>
              <a:buFontTx/>
              <a:buNone/>
              <a:defRPr/>
            </a:pPr>
            <a:endParaRPr kumimoji="0" lang="de-CH" sz="800" b="0" i="0" u="none" strike="noStrike" kern="1200" cap="none" spc="0" normalizeH="0" baseline="0" noProof="0">
              <a:ln>
                <a:noFill/>
              </a:ln>
              <a:solidFill>
                <a:srgbClr val="7F7F7F"/>
              </a:solidFill>
              <a:effectLst/>
              <a:uLnTx/>
              <a:uFillTx/>
              <a:latin typeface="Arial"/>
              <a:ea typeface="+mn-ea"/>
              <a:cs typeface="+mn-cs"/>
            </a:endParaRPr>
          </a:p>
        </p:txBody>
      </p:sp>
      <p:sp>
        <p:nvSpPr>
          <p:cNvPr id="19"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11" name="Eingekerbter Richtungspfeil 2"/>
          <p:cNvSpPr/>
          <p:nvPr userDrawn="1"/>
        </p:nvSpPr>
        <p:spPr bwMode="auto">
          <a:xfrm>
            <a:off x="90434" y="6614452"/>
            <a:ext cx="72001" cy="144000"/>
          </a:xfrm>
          <a:prstGeom prst="chevron">
            <a:avLst>
              <a:gd name="adj" fmla="val 60698"/>
            </a:avLst>
          </a:prstGeom>
          <a:solidFill>
            <a:schemeClr val="accent1"/>
          </a:solidFill>
          <a:ln w="6350">
            <a:noFill/>
            <a:miter lim="800000"/>
          </a:ln>
        </p:spPr>
        <p:txBody>
          <a:bodyPr vert="horz" lIns="0" tIns="0" rIns="0" bIns="0" rtlCol="0" anchor="ctr" anchorCtr="1"/>
          <a:lstStyle/>
          <a:p>
            <a:pPr algn="ctr" eaLnBrk="0" hangingPunct="0"/>
            <a:endParaRPr lang="de-CH" sz="1600"/>
          </a:p>
        </p:txBody>
      </p:sp>
      <p:pic>
        <p:nvPicPr>
          <p:cNvPr id="12" name="Picture 135"/>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273050" y="6629390"/>
            <a:ext cx="612000" cy="11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platzhalter 5"/>
          <p:cNvSpPr>
            <a:spLocks noGrp="1"/>
          </p:cNvSpPr>
          <p:nvPr>
            <p:ph type="body" sz="quarter" idx="12"/>
          </p:nvPr>
        </p:nvSpPr>
        <p:spPr>
          <a:xfrm>
            <a:off x="272481" y="3816908"/>
            <a:ext cx="3096000" cy="2135971"/>
          </a:xfrm>
          <a:prstGeom prst="rect">
            <a:avLst/>
          </a:prstGeom>
          <a:solidFill>
            <a:srgbClr val="C8D5DD"/>
          </a:solidFill>
          <a:effectLst>
            <a:outerShdw blurRad="50800" dist="38100" dir="2700000" algn="tl"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3" name="Textplatzhalter 5"/>
          <p:cNvSpPr>
            <a:spLocks noGrp="1"/>
          </p:cNvSpPr>
          <p:nvPr>
            <p:ph type="body" sz="quarter" idx="13"/>
          </p:nvPr>
        </p:nvSpPr>
        <p:spPr>
          <a:xfrm>
            <a:off x="3368824" y="3818298"/>
            <a:ext cx="3132000" cy="2135971"/>
          </a:xfrm>
          <a:prstGeom prst="rect">
            <a:avLst/>
          </a:prstGeom>
          <a:solidFill>
            <a:srgbClr val="95ABB8"/>
          </a:solidFill>
          <a:effectLst>
            <a:outerShdw blurRad="50800" dist="38100" dir="5400000" algn="t"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5" name="Textplatzhalter 5"/>
          <p:cNvSpPr>
            <a:spLocks noGrp="1"/>
          </p:cNvSpPr>
          <p:nvPr>
            <p:ph type="body" sz="quarter" idx="14"/>
          </p:nvPr>
        </p:nvSpPr>
        <p:spPr>
          <a:xfrm>
            <a:off x="6501172" y="3818298"/>
            <a:ext cx="3132000" cy="2135971"/>
          </a:xfrm>
          <a:prstGeom prst="rect">
            <a:avLst/>
          </a:prstGeom>
          <a:solidFill>
            <a:srgbClr val="C8D5DD"/>
          </a:solidFill>
          <a:effectLst>
            <a:outerShdw blurRad="50800" dist="38100" dir="2700000" algn="tl" rotWithShape="0">
              <a:prstClr val="black">
                <a:alpha val="40000"/>
              </a:prstClr>
            </a:outerShdw>
          </a:effectLst>
        </p:spPr>
        <p:txBody>
          <a:bodyPr lIns="72000" tIns="72000" rIns="72000" bIns="72000"/>
          <a:lstStyle>
            <a:lvl1pPr marL="0" indent="0">
              <a:buNone/>
              <a:defRPr>
                <a:solidFill>
                  <a:schemeClr val="bg1"/>
                </a:solidFill>
              </a:defRPr>
            </a:lvl1pPr>
          </a:lstStyle>
          <a:p>
            <a:pPr lvl="0"/>
            <a:endParaRPr lang="de-CH"/>
          </a:p>
        </p:txBody>
      </p:sp>
      <p:sp>
        <p:nvSpPr>
          <p:cNvPr id="22" name="Text Placeholder 4">
            <a:extLst>
              <a:ext uri="{FF2B5EF4-FFF2-40B4-BE49-F238E27FC236}">
                <a16:creationId xmlns:a16="http://schemas.microsoft.com/office/drawing/2014/main" id="{3847FFCA-4712-4FCE-A8AC-2259C8D69D65}"/>
              </a:ext>
            </a:extLst>
          </p:cNvPr>
          <p:cNvSpPr>
            <a:spLocks noGrp="1"/>
          </p:cNvSpPr>
          <p:nvPr>
            <p:ph type="body" sz="quarter" idx="15" hasCustomPrompt="1"/>
          </p:nvPr>
        </p:nvSpPr>
        <p:spPr>
          <a:xfrm>
            <a:off x="279400" y="6435403"/>
            <a:ext cx="9360000" cy="123111"/>
          </a:xfrm>
          <a:prstGeom prst="rect">
            <a:avLst/>
          </a:prstGeom>
        </p:spPr>
        <p:txBody>
          <a:bodyPr rIns="0" anchor="b" anchorCtr="0">
            <a:spAutoFit/>
          </a:bodyPr>
          <a:lstStyle>
            <a:lvl1pPr marL="0" indent="0">
              <a:spcAft>
                <a:spcPts val="0"/>
              </a:spcAft>
              <a:buNone/>
              <a:defRPr sz="800">
                <a:solidFill>
                  <a:srgbClr val="7F7F7F"/>
                </a:solidFill>
              </a:defRPr>
            </a:lvl1pPr>
            <a:lvl2pPr marL="0" indent="0">
              <a:buNone/>
              <a:defRPr sz="800"/>
            </a:lvl2pPr>
            <a:lvl3pPr marL="177794" indent="0">
              <a:buNone/>
              <a:defRPr sz="800"/>
            </a:lvl3pPr>
            <a:lvl4pPr marL="358762" indent="0">
              <a:buNone/>
              <a:defRPr sz="800"/>
            </a:lvl4pPr>
            <a:lvl5pPr marL="536555" indent="0">
              <a:buNone/>
              <a:defRPr sz="800"/>
            </a:lvl5pPr>
          </a:lstStyle>
          <a:p>
            <a:pPr lvl="0"/>
            <a:r>
              <a:rPr lang="de-CH"/>
              <a:t>Source | Notes</a:t>
            </a:r>
          </a:p>
        </p:txBody>
      </p:sp>
      <p:sp>
        <p:nvSpPr>
          <p:cNvPr id="20" name="Date Placeholder 5">
            <a:extLst>
              <a:ext uri="{FF2B5EF4-FFF2-40B4-BE49-F238E27FC236}">
                <a16:creationId xmlns:a16="http://schemas.microsoft.com/office/drawing/2014/main" id="{BEE05FFF-3527-4BF4-9656-8E0A9123B1D6}"/>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26" name="Footer Placeholder 1">
            <a:extLst>
              <a:ext uri="{FF2B5EF4-FFF2-40B4-BE49-F238E27FC236}">
                <a16:creationId xmlns:a16="http://schemas.microsoft.com/office/drawing/2014/main" id="{BA0C7FD5-B502-4267-B84D-5DEA1E23DF23}"/>
              </a:ext>
            </a:extLst>
          </p:cNvPr>
          <p:cNvSpPr>
            <a:spLocks noGrp="1"/>
          </p:cNvSpPr>
          <p:nvPr>
            <p:ph type="ftr" sz="quarter" idx="3"/>
          </p:nvPr>
        </p:nvSpPr>
        <p:spPr>
          <a:xfrm>
            <a:off x="1086602" y="664061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cxnSp>
        <p:nvCxnSpPr>
          <p:cNvPr id="18" name="Straight Connector 17">
            <a:extLst>
              <a:ext uri="{FF2B5EF4-FFF2-40B4-BE49-F238E27FC236}">
                <a16:creationId xmlns:a16="http://schemas.microsoft.com/office/drawing/2014/main" id="{D1088B9B-C09E-4D1C-AECD-129368EC710C}"/>
              </a:ext>
            </a:extLst>
          </p:cNvPr>
          <p:cNvCxnSpPr/>
          <p:nvPr userDrawn="1"/>
        </p:nvCxnSpPr>
        <p:spPr>
          <a:xfrm>
            <a:off x="272480" y="885916"/>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platzhalter 5">
            <a:extLst>
              <a:ext uri="{FF2B5EF4-FFF2-40B4-BE49-F238E27FC236}">
                <a16:creationId xmlns:a16="http://schemas.microsoft.com/office/drawing/2014/main" id="{65DF5FD0-8019-4D0A-BBDB-55BFAECFA8C5}"/>
              </a:ext>
            </a:extLst>
          </p:cNvPr>
          <p:cNvSpPr>
            <a:spLocks noGrp="1"/>
          </p:cNvSpPr>
          <p:nvPr>
            <p:ph type="body" sz="quarter" idx="11" hasCustomPrompt="1"/>
          </p:nvPr>
        </p:nvSpPr>
        <p:spPr>
          <a:xfrm>
            <a:off x="272481" y="935194"/>
            <a:ext cx="8568952" cy="318924"/>
          </a:xfrm>
          <a:prstGeom prst="rect">
            <a:avLst/>
          </a:prstGeom>
          <a:noFill/>
        </p:spPr>
        <p:txBody>
          <a:bodyPr wrap="square" lIns="0" tIns="36000" rIns="0" bIns="36000" anchor="ctr" anchorCtr="0">
            <a:spAutoFit/>
          </a:bodyPr>
          <a:lstStyle>
            <a:lvl1pPr marL="0" indent="0">
              <a:buFontTx/>
              <a:buNone/>
              <a:defRPr b="1">
                <a:solidFill>
                  <a:schemeClr val="accent1"/>
                </a:solidFill>
              </a:defRPr>
            </a:lvl1pPr>
          </a:lstStyle>
          <a:p>
            <a:pPr lvl="0"/>
            <a:r>
              <a:rPr lang="de-CH"/>
              <a:t>Untertitel</a:t>
            </a:r>
          </a:p>
        </p:txBody>
      </p:sp>
      <p:pic>
        <p:nvPicPr>
          <p:cNvPr id="27" name="Grafik 3">
            <a:extLst>
              <a:ext uri="{FF2B5EF4-FFF2-40B4-BE49-F238E27FC236}">
                <a16:creationId xmlns:a16="http://schemas.microsoft.com/office/drawing/2014/main" id="{535179AE-5760-4DAC-BFB3-94AB72E15C9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28" name="Title 6">
            <a:extLst>
              <a:ext uri="{FF2B5EF4-FFF2-40B4-BE49-F238E27FC236}">
                <a16:creationId xmlns:a16="http://schemas.microsoft.com/office/drawing/2014/main" id="{DE303F15-0985-4F25-BB3F-E7517FC5B6C2}"/>
              </a:ext>
            </a:extLst>
          </p:cNvPr>
          <p:cNvSpPr>
            <a:spLocks noGrp="1"/>
          </p:cNvSpPr>
          <p:nvPr>
            <p:ph type="title"/>
          </p:nvPr>
        </p:nvSpPr>
        <p:spPr>
          <a:xfrm>
            <a:off x="272480" y="188640"/>
            <a:ext cx="8568000" cy="648000"/>
          </a:xfrm>
        </p:spPr>
        <p:txBody>
          <a:bodyPr/>
          <a:lstStyle/>
          <a:p>
            <a:r>
              <a:rPr lang="en-US"/>
              <a:t>Click to edit Master title style</a:t>
            </a:r>
          </a:p>
        </p:txBody>
      </p:sp>
    </p:spTree>
    <p:extLst>
      <p:ext uri="{BB962C8B-B14F-4D97-AF65-F5344CB8AC3E}">
        <p14:creationId xmlns:p14="http://schemas.microsoft.com/office/powerpoint/2010/main" val="36280979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3.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vmlDrawing" Target="../drawings/vmlDrawing25.v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oleObject" Target="../embeddings/oleObject25.bin"/><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image" Target="../media/image3.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ags" Target="../tags/tag3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ags" Target="../tags/tag38.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6"/>
            </p:custDataLst>
            <p:extLst>
              <p:ext uri="{D42A27DB-BD31-4B8C-83A1-F6EECF244321}">
                <p14:modId xmlns:p14="http://schemas.microsoft.com/office/powerpoint/2010/main" val="967346944"/>
              </p:ex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1115" name="think-cell Slide" r:id="rId28" imgW="0" imgH="0" progId="TCLayout.ActiveDocument.1">
                  <p:embed/>
                </p:oleObj>
              </mc:Choice>
              <mc:Fallback>
                <p:oleObj name="think-cell Slide" r:id="rId28" imgW="0" imgH="0" progId="TCLayout.ActiveDocument.1">
                  <p:embed/>
                  <p:pic>
                    <p:nvPicPr>
                      <p:cNvPr id="3" name="Objekt 2" hidden="1"/>
                      <p:cNvPicPr/>
                      <p:nvPr/>
                    </p:nvPicPr>
                    <p:blipFill>
                      <a:blip r:embed="rId29"/>
                      <a:stretch>
                        <a:fillRect/>
                      </a:stretch>
                    </p:blipFill>
                    <p:spPr>
                      <a:xfrm>
                        <a:off x="1591" y="1592"/>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BA36AAA-35D3-4D28-A0EA-13B8009927F8}"/>
              </a:ext>
            </a:extLst>
          </p:cNvPr>
          <p:cNvSpPr/>
          <p:nvPr userDrawn="1">
            <p:custDataLst>
              <p:tags r:id="rId27"/>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844802" name="Rectangle 2"/>
          <p:cNvSpPr>
            <a:spLocks noGrp="1" noChangeArrowheads="1"/>
          </p:cNvSpPr>
          <p:nvPr>
            <p:ph type="title"/>
          </p:nvPr>
        </p:nvSpPr>
        <p:spPr bwMode="auto">
          <a:xfrm>
            <a:off x="272480" y="188640"/>
            <a:ext cx="8568000" cy="648000"/>
          </a:xfrm>
          <a:prstGeom prst="rect">
            <a:avLst/>
          </a:prstGeom>
          <a:noFill/>
          <a:ln w="9525">
            <a:noFill/>
            <a:miter lim="800000"/>
          </a:ln>
        </p:spPr>
        <p:txBody>
          <a:bodyPr vert="horz" wrap="square" lIns="0" tIns="36000" rIns="0" bIns="36000" numCol="1" anchor="b" anchorCtr="0" compatLnSpc="1">
            <a:prstTxWarp prst="textNoShape">
              <a:avLst/>
            </a:prstTxWarp>
            <a:noAutofit/>
          </a:bodyPr>
          <a:lstStyle/>
          <a:p>
            <a:pPr lvl="0"/>
            <a:r>
              <a:rPr lang="de-CH"/>
              <a:t>Titelmasterformat durch Klicken bearbeiten</a:t>
            </a:r>
          </a:p>
        </p:txBody>
      </p:sp>
      <p:cxnSp>
        <p:nvCxnSpPr>
          <p:cNvPr id="46" name="Gerade Verbindung 45"/>
          <p:cNvCxnSpPr/>
          <p:nvPr/>
        </p:nvCxnSpPr>
        <p:spPr>
          <a:xfrm>
            <a:off x="-65249" y="1412875"/>
            <a:ext cx="0" cy="5111750"/>
          </a:xfrm>
          <a:prstGeom prst="line">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Gerade Verbindung 39"/>
          <p:cNvCxnSpPr/>
          <p:nvPr/>
        </p:nvCxnSpPr>
        <p:spPr>
          <a:xfrm flipH="1">
            <a:off x="-114263" y="1412875"/>
            <a:ext cx="1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39"/>
          <p:cNvCxnSpPr/>
          <p:nvPr/>
        </p:nvCxnSpPr>
        <p:spPr>
          <a:xfrm flipH="1">
            <a:off x="-114263" y="6524625"/>
            <a:ext cx="1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31"/>
          <p:cNvCxnSpPr/>
          <p:nvPr/>
        </p:nvCxnSpPr>
        <p:spPr>
          <a:xfrm rot="5400000" flipH="1">
            <a:off x="226258" y="6912524"/>
            <a:ext cx="90000"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nvCxnSpPr>
        <p:spPr>
          <a:xfrm flipV="1">
            <a:off x="273600" y="6930975"/>
            <a:ext cx="9349865" cy="1"/>
          </a:xfrm>
          <a:prstGeom prst="line">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feld 80"/>
          <p:cNvSpPr txBox="1"/>
          <p:nvPr/>
        </p:nvSpPr>
        <p:spPr bwMode="auto">
          <a:xfrm>
            <a:off x="4504174" y="6993396"/>
            <a:ext cx="894476" cy="153888"/>
          </a:xfrm>
          <a:prstGeom prst="rect">
            <a:avLst/>
          </a:prstGeom>
          <a:noFill/>
          <a:ln w="9525">
            <a:noFill/>
            <a:miter lim="800000"/>
          </a:ln>
        </p:spPr>
        <p:txBody>
          <a:bodyPr wrap="none" lIns="0" tIns="0" rIns="0" bIns="0" rtlCol="0">
            <a:spAutoFit/>
          </a:bodyPr>
          <a:lstStyle/>
          <a:p>
            <a:pPr eaLnBrk="0" hangingPunct="0">
              <a:buClr>
                <a:schemeClr val="tx2"/>
              </a:buClr>
              <a:buSzTx/>
            </a:pPr>
            <a:r>
              <a:rPr lang="de-CH" sz="1000" b="1">
                <a:solidFill>
                  <a:schemeClr val="bg1"/>
                </a:solidFill>
              </a:rPr>
              <a:t>Arbeitsbereich</a:t>
            </a:r>
          </a:p>
        </p:txBody>
      </p:sp>
      <p:cxnSp>
        <p:nvCxnSpPr>
          <p:cNvPr id="82" name="Gerade Verbindung 39"/>
          <p:cNvCxnSpPr/>
          <p:nvPr/>
        </p:nvCxnSpPr>
        <p:spPr>
          <a:xfrm flipH="1">
            <a:off x="273806" y="6865522"/>
            <a:ext cx="1" cy="21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39"/>
          <p:cNvCxnSpPr/>
          <p:nvPr/>
        </p:nvCxnSpPr>
        <p:spPr>
          <a:xfrm flipH="1">
            <a:off x="9631201" y="6862352"/>
            <a:ext cx="0" cy="21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bwMode="auto">
          <a:xfrm rot="16200000">
            <a:off x="-694934" y="3755342"/>
            <a:ext cx="967179" cy="153888"/>
          </a:xfrm>
          <a:prstGeom prst="rect">
            <a:avLst/>
          </a:prstGeom>
          <a:noFill/>
          <a:ln w="9525">
            <a:noFill/>
            <a:miter lim="800000"/>
          </a:ln>
        </p:spPr>
        <p:txBody>
          <a:bodyPr wrap="none" lIns="36000" tIns="0" rIns="36000" bIns="0" rtlCol="0">
            <a:spAutoFit/>
          </a:bodyPr>
          <a:lstStyle/>
          <a:p>
            <a:pPr eaLnBrk="0" hangingPunct="0">
              <a:buClr>
                <a:schemeClr val="tx2"/>
              </a:buClr>
              <a:buSzTx/>
            </a:pPr>
            <a:r>
              <a:rPr lang="de-CH" sz="1000" b="1">
                <a:solidFill>
                  <a:schemeClr val="bg1"/>
                </a:solidFill>
              </a:rPr>
              <a:t>Arbeitsbereich</a:t>
            </a:r>
            <a:endParaRPr lang="de-CH" sz="750" b="1">
              <a:solidFill>
                <a:schemeClr val="bg1"/>
              </a:solidFill>
            </a:endParaRPr>
          </a:p>
        </p:txBody>
      </p:sp>
      <p:sp>
        <p:nvSpPr>
          <p:cNvPr id="5" name="Gleichschenkliges Dreieck 4"/>
          <p:cNvSpPr/>
          <p:nvPr/>
        </p:nvSpPr>
        <p:spPr bwMode="auto">
          <a:xfrm rot="16200000">
            <a:off x="9902595" y="3767335"/>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sp>
        <p:nvSpPr>
          <p:cNvPr id="59" name="Gleichschenkliges Dreieck 58"/>
          <p:cNvSpPr/>
          <p:nvPr/>
        </p:nvSpPr>
        <p:spPr bwMode="auto">
          <a:xfrm rot="5400000">
            <a:off x="-110995" y="3770128"/>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sp>
        <p:nvSpPr>
          <p:cNvPr id="60" name="Gleichschenkliges Dreieck 59"/>
          <p:cNvSpPr/>
          <p:nvPr/>
        </p:nvSpPr>
        <p:spPr bwMode="auto">
          <a:xfrm>
            <a:off x="4895213" y="6861325"/>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pic>
        <p:nvPicPr>
          <p:cNvPr id="8" name="MigrosClassification_P"/>
          <p:cNvPicPr>
            <a:picLocks noChangeAspect="1"/>
          </p:cNvPicPr>
          <p:nvPr userDrawn="1"/>
        </p:nvPicPr>
        <p:blipFill>
          <a:blip r:embed="rId30"/>
          <a:stretch>
            <a:fillRect/>
          </a:stretch>
        </p:blipFill>
        <p:spPr>
          <a:xfrm>
            <a:off x="4771182" y="116632"/>
            <a:ext cx="363636" cy="363636"/>
          </a:xfrm>
          <a:prstGeom prst="rect">
            <a:avLst/>
          </a:prstGeom>
        </p:spPr>
      </p:pic>
      <p:sp>
        <p:nvSpPr>
          <p:cNvPr id="2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smtClean="0"/>
              <a:pPr>
                <a:defRPr/>
              </a:pPr>
              <a:t>‹Nr.›</a:t>
            </a:fld>
            <a:endParaRPr lang="de-CH"/>
          </a:p>
        </p:txBody>
      </p:sp>
      <p:sp>
        <p:nvSpPr>
          <p:cNvPr id="23" name="Date Placeholder 5">
            <a:extLst>
              <a:ext uri="{FF2B5EF4-FFF2-40B4-BE49-F238E27FC236}">
                <a16:creationId xmlns:a16="http://schemas.microsoft.com/office/drawing/2014/main" id="{0D69E159-D836-4959-9E24-82786F35C6CA}"/>
              </a:ext>
            </a:extLst>
          </p:cNvPr>
          <p:cNvSpPr>
            <a:spLocks noGrp="1"/>
          </p:cNvSpPr>
          <p:nvPr>
            <p:ph type="dt" sz="half" idx="2"/>
          </p:nvPr>
        </p:nvSpPr>
        <p:spPr>
          <a:xfrm>
            <a:off x="8888857" y="6640613"/>
            <a:ext cx="519374" cy="123111"/>
          </a:xfrm>
          <a:prstGeom prst="rect">
            <a:avLst/>
          </a:prstGeom>
          <a:noFill/>
        </p:spPr>
        <p:txBody>
          <a:bodyPr wrap="none" lIns="0" tIns="0" rIns="0" bIns="0">
            <a:spAutoFit/>
          </a:bodyPr>
          <a:lstStyle>
            <a:lvl1pPr>
              <a:defRPr kumimoji="0" lang="de-CH" sz="800" b="0" i="0" u="none" strike="noStrike" cap="none" spc="0" normalizeH="0" baseline="0" smtClean="0">
                <a:ln>
                  <a:noFill/>
                </a:ln>
                <a:solidFill>
                  <a:srgbClr val="7F7F7F"/>
                </a:solidFill>
                <a:effectLst/>
                <a:uLnTx/>
                <a:uFillTx/>
              </a:defRPr>
            </a:lvl1pPr>
          </a:lstStyle>
          <a:p>
            <a:pPr algn="r"/>
            <a:r>
              <a:rPr lang="de-DE"/>
              <a:t>11.08.2020</a:t>
            </a:r>
            <a:endParaRPr lang="de-CH"/>
          </a:p>
        </p:txBody>
      </p:sp>
      <p:sp>
        <p:nvSpPr>
          <p:cNvPr id="27" name="Footer Placeholder 1">
            <a:extLst>
              <a:ext uri="{FF2B5EF4-FFF2-40B4-BE49-F238E27FC236}">
                <a16:creationId xmlns:a16="http://schemas.microsoft.com/office/drawing/2014/main" id="{633CF7D3-3CC8-4AE0-9032-5CFF1F89B872}"/>
              </a:ext>
            </a:extLst>
          </p:cNvPr>
          <p:cNvSpPr>
            <a:spLocks noGrp="1"/>
          </p:cNvSpPr>
          <p:nvPr>
            <p:ph type="ftr" sz="quarter" idx="3"/>
          </p:nvPr>
        </p:nvSpPr>
        <p:spPr>
          <a:xfrm>
            <a:off x="1086602" y="664200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fr-FR" noProof="0" err="1"/>
              <a:t>Programm</a:t>
            </a:r>
            <a:r>
              <a:rPr lang="fr-FR" noProof="0"/>
              <a:t> EIGER | Technologie Domain | Input Scope EIGER</a:t>
            </a:r>
            <a:endParaRPr lang="de-CH" noProof="0"/>
          </a:p>
        </p:txBody>
      </p:sp>
      <p:cxnSp>
        <p:nvCxnSpPr>
          <p:cNvPr id="22" name="Straight Connector 21">
            <a:extLst>
              <a:ext uri="{FF2B5EF4-FFF2-40B4-BE49-F238E27FC236}">
                <a16:creationId xmlns:a16="http://schemas.microsoft.com/office/drawing/2014/main" id="{3410A8BD-9848-4AFC-9110-37B9C7CB302B}"/>
              </a:ext>
            </a:extLst>
          </p:cNvPr>
          <p:cNvCxnSpPr/>
          <p:nvPr userDrawn="1"/>
        </p:nvCxnSpPr>
        <p:spPr>
          <a:xfrm>
            <a:off x="272480" y="878773"/>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6" name="Text Placeholder 5"/>
          <p:cNvSpPr>
            <a:spLocks noGrp="1"/>
          </p:cNvSpPr>
          <p:nvPr>
            <p:ph type="body" idx="1"/>
          </p:nvPr>
        </p:nvSpPr>
        <p:spPr>
          <a:xfrm>
            <a:off x="272480" y="1376772"/>
            <a:ext cx="9360000" cy="5148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de-DE" err="1"/>
              <a:t>Sixth</a:t>
            </a:r>
            <a:r>
              <a:rPr lang="de-DE"/>
              <a:t> </a:t>
            </a:r>
            <a:r>
              <a:rPr lang="de-DE" err="1"/>
              <a:t>level</a:t>
            </a:r>
            <a:endParaRPr lang="de-DE"/>
          </a:p>
          <a:p>
            <a:pPr lvl="7"/>
            <a:r>
              <a:rPr lang="de-DE" err="1"/>
              <a:t>Seventh</a:t>
            </a:r>
            <a:r>
              <a:rPr lang="de-DE"/>
              <a:t> </a:t>
            </a:r>
            <a:r>
              <a:rPr lang="de-DE" err="1"/>
              <a:t>level</a:t>
            </a:r>
            <a:r>
              <a:rPr lang="de-DE"/>
              <a:t> </a:t>
            </a:r>
          </a:p>
          <a:p>
            <a:pPr lvl="8"/>
            <a:r>
              <a:rPr lang="de-DE" err="1"/>
              <a:t>Eighth</a:t>
            </a:r>
            <a:r>
              <a:rPr lang="de-DE"/>
              <a:t> </a:t>
            </a:r>
            <a:r>
              <a:rPr lang="de-DE" err="1"/>
              <a:t>level</a:t>
            </a:r>
            <a:endParaRPr lang="de-DE"/>
          </a:p>
          <a:p>
            <a:pPr lvl="8"/>
            <a:r>
              <a:rPr lang="de-DE" err="1"/>
              <a:t>Ninth</a:t>
            </a:r>
            <a:r>
              <a:rPr lang="de-DE"/>
              <a:t> </a:t>
            </a:r>
            <a:r>
              <a:rPr lang="de-DE" err="1"/>
              <a:t>level</a:t>
            </a:r>
            <a:endParaRPr lang="de-DE"/>
          </a:p>
        </p:txBody>
      </p:sp>
    </p:spTree>
    <p:extLst>
      <p:ext uri="{BB962C8B-B14F-4D97-AF65-F5344CB8AC3E}">
        <p14:creationId xmlns:p14="http://schemas.microsoft.com/office/powerpoint/2010/main" val="1087479519"/>
      </p:ext>
    </p:extLst>
  </p:cSld>
  <p:clrMap bg1="lt1" tx1="dk1" bg2="lt2" tx2="dk2" accent1="accent1" accent2="accent2" accent3="accent3" accent4="accent4" accent5="accent5" accent6="accent6" hlink="hlink" folHlink="folHlink"/>
  <p:sldLayoutIdLst>
    <p:sldLayoutId id="2147483851" r:id="rId1"/>
    <p:sldLayoutId id="2147483809" r:id="rId2"/>
    <p:sldLayoutId id="2147483815" r:id="rId3"/>
    <p:sldLayoutId id="2147483828" r:id="rId4"/>
    <p:sldLayoutId id="2147483782" r:id="rId5"/>
    <p:sldLayoutId id="2147483798" r:id="rId6"/>
    <p:sldLayoutId id="2147483803" r:id="rId7"/>
    <p:sldLayoutId id="2147483783" r:id="rId8"/>
    <p:sldLayoutId id="2147483792" r:id="rId9"/>
    <p:sldLayoutId id="2147483804" r:id="rId10"/>
    <p:sldLayoutId id="2147483805" r:id="rId11"/>
    <p:sldLayoutId id="2147483806" r:id="rId12"/>
    <p:sldLayoutId id="2147483807" r:id="rId13"/>
    <p:sldLayoutId id="2147483846" r:id="rId14"/>
    <p:sldLayoutId id="2147483848" r:id="rId15"/>
    <p:sldLayoutId id="2147483849" r:id="rId16"/>
    <p:sldLayoutId id="2147483850" r:id="rId17"/>
    <p:sldLayoutId id="2147483808" r:id="rId18"/>
    <p:sldLayoutId id="2147483752" r:id="rId19"/>
    <p:sldLayoutId id="2147483757" r:id="rId20"/>
    <p:sldLayoutId id="2147483777" r:id="rId21"/>
    <p:sldLayoutId id="2147483776" r:id="rId22"/>
    <p:sldLayoutId id="2147483780" r:id="rId23"/>
  </p:sldLayoutIdLst>
  <p:transition/>
  <p:hf hdr="0" dt="0"/>
  <p:txStyles>
    <p:titleStyle>
      <a:lvl1pPr algn="l" rtl="0" eaLnBrk="1" fontAlgn="base" hangingPunct="1">
        <a:lnSpc>
          <a:spcPct val="100000"/>
        </a:lnSpc>
        <a:spcBef>
          <a:spcPct val="0"/>
        </a:spcBef>
        <a:spcAft>
          <a:spcPct val="0"/>
        </a:spcAft>
        <a:defRPr sz="2000" b="0">
          <a:solidFill>
            <a:schemeClr val="tx2">
              <a:lumMod val="50000"/>
            </a:schemeClr>
          </a:solidFill>
          <a:latin typeface="+mj-lt"/>
          <a:ea typeface="+mj-ea"/>
          <a:cs typeface="+mj-cs"/>
        </a:defRPr>
      </a:lvl1pPr>
      <a:lvl2pPr algn="l" rtl="0" eaLnBrk="1" fontAlgn="base" hangingPunct="1">
        <a:lnSpc>
          <a:spcPts val="3300"/>
        </a:lnSpc>
        <a:spcBef>
          <a:spcPct val="0"/>
        </a:spcBef>
        <a:spcAft>
          <a:spcPct val="0"/>
        </a:spcAft>
        <a:defRPr sz="3000">
          <a:solidFill>
            <a:schemeClr val="tx2"/>
          </a:solidFill>
          <a:latin typeface="Arial"/>
        </a:defRPr>
      </a:lvl2pPr>
      <a:lvl3pPr algn="l" rtl="0" eaLnBrk="1" fontAlgn="base" hangingPunct="1">
        <a:lnSpc>
          <a:spcPts val="3300"/>
        </a:lnSpc>
        <a:spcBef>
          <a:spcPct val="0"/>
        </a:spcBef>
        <a:spcAft>
          <a:spcPct val="0"/>
        </a:spcAft>
        <a:defRPr sz="3000">
          <a:solidFill>
            <a:schemeClr val="tx2"/>
          </a:solidFill>
          <a:latin typeface="Arial"/>
        </a:defRPr>
      </a:lvl3pPr>
      <a:lvl4pPr algn="l" rtl="0" eaLnBrk="1" fontAlgn="base" hangingPunct="1">
        <a:lnSpc>
          <a:spcPts val="3300"/>
        </a:lnSpc>
        <a:spcBef>
          <a:spcPct val="0"/>
        </a:spcBef>
        <a:spcAft>
          <a:spcPct val="0"/>
        </a:spcAft>
        <a:defRPr sz="3000">
          <a:solidFill>
            <a:schemeClr val="tx2"/>
          </a:solidFill>
          <a:latin typeface="Arial"/>
        </a:defRPr>
      </a:lvl4pPr>
      <a:lvl5pPr algn="l" rtl="0" eaLnBrk="1" fontAlgn="base" hangingPunct="1">
        <a:lnSpc>
          <a:spcPts val="3300"/>
        </a:lnSpc>
        <a:spcBef>
          <a:spcPct val="0"/>
        </a:spcBef>
        <a:spcAft>
          <a:spcPct val="0"/>
        </a:spcAft>
        <a:defRPr sz="3000">
          <a:solidFill>
            <a:schemeClr val="tx2"/>
          </a:solidFill>
          <a:latin typeface="Arial"/>
        </a:defRPr>
      </a:lvl5pPr>
      <a:lvl6pPr marL="457183" algn="l" rtl="0" eaLnBrk="1" fontAlgn="base" hangingPunct="1">
        <a:lnSpc>
          <a:spcPts val="3300"/>
        </a:lnSpc>
        <a:spcBef>
          <a:spcPct val="0"/>
        </a:spcBef>
        <a:spcAft>
          <a:spcPct val="0"/>
        </a:spcAft>
        <a:defRPr sz="3000">
          <a:solidFill>
            <a:schemeClr val="tx2"/>
          </a:solidFill>
          <a:latin typeface="Arial"/>
        </a:defRPr>
      </a:lvl6pPr>
      <a:lvl7pPr marL="914366" algn="l" rtl="0" eaLnBrk="1" fontAlgn="base" hangingPunct="1">
        <a:lnSpc>
          <a:spcPts val="3300"/>
        </a:lnSpc>
        <a:spcBef>
          <a:spcPct val="0"/>
        </a:spcBef>
        <a:spcAft>
          <a:spcPct val="0"/>
        </a:spcAft>
        <a:defRPr sz="3000">
          <a:solidFill>
            <a:schemeClr val="tx2"/>
          </a:solidFill>
          <a:latin typeface="Arial"/>
        </a:defRPr>
      </a:lvl7pPr>
      <a:lvl8pPr marL="1371550" algn="l" rtl="0" eaLnBrk="1" fontAlgn="base" hangingPunct="1">
        <a:lnSpc>
          <a:spcPts val="3300"/>
        </a:lnSpc>
        <a:spcBef>
          <a:spcPct val="0"/>
        </a:spcBef>
        <a:spcAft>
          <a:spcPct val="0"/>
        </a:spcAft>
        <a:defRPr sz="3000">
          <a:solidFill>
            <a:schemeClr val="tx2"/>
          </a:solidFill>
          <a:latin typeface="Arial"/>
        </a:defRPr>
      </a:lvl8pPr>
      <a:lvl9pPr marL="1828732" algn="l" rtl="0" eaLnBrk="1" fontAlgn="base" hangingPunct="1">
        <a:lnSpc>
          <a:spcPts val="3300"/>
        </a:lnSpc>
        <a:spcBef>
          <a:spcPct val="0"/>
        </a:spcBef>
        <a:spcAft>
          <a:spcPct val="0"/>
        </a:spcAft>
        <a:defRPr sz="3000">
          <a:solidFill>
            <a:schemeClr val="tx2"/>
          </a:solidFill>
          <a:latin typeface="Arial"/>
        </a:defRPr>
      </a:lvl9pPr>
    </p:titleStyle>
    <p:bodyStyle>
      <a:lvl1pPr marL="180969" indent="-180969" algn="l" rtl="0" eaLnBrk="1" fontAlgn="base" hangingPunct="1">
        <a:lnSpc>
          <a:spcPct val="100000"/>
        </a:lnSpc>
        <a:spcBef>
          <a:spcPct val="0"/>
        </a:spcBef>
        <a:spcAft>
          <a:spcPts val="600"/>
        </a:spcAft>
        <a:buClr>
          <a:schemeClr val="accent6"/>
        </a:buClr>
        <a:buFont typeface="Wingdings" panose="05000000000000000000" pitchFamily="2" charset="2"/>
        <a:buChar char="§"/>
        <a:defRPr sz="1600">
          <a:solidFill>
            <a:schemeClr val="tx1"/>
          </a:solidFill>
          <a:latin typeface="+mn-lt"/>
          <a:ea typeface="+mn-ea"/>
          <a:cs typeface="+mn-cs"/>
        </a:defRPr>
      </a:lvl1pPr>
      <a:lvl2pPr marL="359986" indent="-179994" algn="l" rtl="0" eaLnBrk="1" fontAlgn="base" hangingPunct="1">
        <a:lnSpc>
          <a:spcPct val="100000"/>
        </a:lnSpc>
        <a:spcBef>
          <a:spcPct val="0"/>
        </a:spcBef>
        <a:spcAft>
          <a:spcPct val="0"/>
        </a:spcAft>
        <a:buClr>
          <a:schemeClr val="accent6"/>
        </a:buClr>
        <a:buFont typeface="Symbol" panose="05050102010706020507" pitchFamily="18" charset="2"/>
        <a:buChar char="-"/>
        <a:defRPr sz="1400">
          <a:solidFill>
            <a:schemeClr val="tx1"/>
          </a:solidFill>
          <a:latin typeface="+mn-lt"/>
        </a:defRPr>
      </a:lvl2pPr>
      <a:lvl3pPr marL="539980" indent="-180969" algn="l" rtl="0" eaLnBrk="1" fontAlgn="base" hangingPunct="1">
        <a:lnSpc>
          <a:spcPct val="100000"/>
        </a:lnSpc>
        <a:spcBef>
          <a:spcPct val="0"/>
        </a:spcBef>
        <a:spcAft>
          <a:spcPct val="0"/>
        </a:spcAft>
        <a:buClr>
          <a:schemeClr val="accent6"/>
        </a:buClr>
        <a:buFont typeface="Courier New" panose="02070309020205020404" pitchFamily="49" charset="0"/>
        <a:buChar char="o"/>
        <a:defRPr sz="1400">
          <a:solidFill>
            <a:schemeClr val="tx1"/>
          </a:solidFill>
          <a:latin typeface="+mn-lt"/>
        </a:defRPr>
      </a:lvl3pPr>
      <a:lvl4pPr marL="719974" indent="-179994" algn="l" rtl="0" eaLnBrk="1" fontAlgn="base" hangingPunct="1">
        <a:lnSpc>
          <a:spcPct val="100000"/>
        </a:lnSpc>
        <a:spcBef>
          <a:spcPct val="0"/>
        </a:spcBef>
        <a:spcAft>
          <a:spcPct val="0"/>
        </a:spcAft>
        <a:buClr>
          <a:schemeClr val="accent6"/>
        </a:buClr>
        <a:buFont typeface="Wingdings" panose="05000000000000000000" pitchFamily="2" charset="2"/>
        <a:buChar char="§"/>
        <a:defRPr sz="1200">
          <a:solidFill>
            <a:schemeClr val="tx1"/>
          </a:solidFill>
          <a:latin typeface="+mn-lt"/>
        </a:defRPr>
      </a:lvl4pPr>
      <a:lvl5pPr marL="719974" indent="0" algn="l" rtl="0" eaLnBrk="1" fontAlgn="base" hangingPunct="1">
        <a:lnSpc>
          <a:spcPct val="100000"/>
        </a:lnSpc>
        <a:spcBef>
          <a:spcPct val="0"/>
        </a:spcBef>
        <a:spcAft>
          <a:spcPct val="0"/>
        </a:spcAft>
        <a:buClr>
          <a:schemeClr val="accent6"/>
        </a:buClr>
        <a:buFontTx/>
        <a:buNone/>
        <a:defRPr lang="de-CH" sz="1200">
          <a:solidFill>
            <a:schemeClr val="tx1"/>
          </a:solidFill>
          <a:latin typeface="+mn-lt"/>
        </a:defRPr>
      </a:lvl5pPr>
      <a:lvl6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6pPr>
      <a:lvl7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7pPr>
      <a:lvl8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8pPr>
      <a:lvl9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9pPr>
    </p:bodyStyle>
    <p:otherStyle>
      <a:defPPr>
        <a:defRPr lang="de-DE"/>
      </a:defPPr>
      <a:lvl1pPr marL="0" algn="l" defTabSz="914366" rtl="0" eaLnBrk="1" latinLnBrk="0" hangingPunct="1">
        <a:defRPr sz="1800" kern="1200">
          <a:solidFill>
            <a:schemeClr val="tx1"/>
          </a:solidFill>
          <a:latin typeface="+mn-lt"/>
          <a:ea typeface="+mn-ea"/>
          <a:cs typeface="+mn-cs"/>
        </a:defRPr>
      </a:lvl1pPr>
      <a:lvl2pPr marL="457183" algn="l" defTabSz="914366" rtl="0" eaLnBrk="1" latinLnBrk="0" hangingPunct="1">
        <a:defRPr sz="1800" kern="1200">
          <a:solidFill>
            <a:schemeClr val="tx1"/>
          </a:solidFill>
          <a:latin typeface="+mn-lt"/>
          <a:ea typeface="+mn-ea"/>
          <a:cs typeface="+mn-cs"/>
        </a:defRPr>
      </a:lvl2pPr>
      <a:lvl3pPr marL="914366" algn="l" defTabSz="914366" rtl="0" eaLnBrk="1" latinLnBrk="0" hangingPunct="1">
        <a:defRPr sz="1800" kern="1200">
          <a:solidFill>
            <a:schemeClr val="tx1"/>
          </a:solidFill>
          <a:latin typeface="+mn-lt"/>
          <a:ea typeface="+mn-ea"/>
          <a:cs typeface="+mn-cs"/>
        </a:defRPr>
      </a:lvl3pPr>
      <a:lvl4pPr marL="1371550" algn="l" defTabSz="914366" rtl="0" eaLnBrk="1" latinLnBrk="0" hangingPunct="1">
        <a:defRPr sz="1800" kern="1200">
          <a:solidFill>
            <a:schemeClr val="tx1"/>
          </a:solidFill>
          <a:latin typeface="+mn-lt"/>
          <a:ea typeface="+mn-ea"/>
          <a:cs typeface="+mn-cs"/>
        </a:defRPr>
      </a:lvl4pPr>
      <a:lvl5pPr marL="1828732" algn="l" defTabSz="914366" rtl="0" eaLnBrk="1" latinLnBrk="0" hangingPunct="1">
        <a:defRPr sz="1800" kern="1200">
          <a:solidFill>
            <a:schemeClr val="tx1"/>
          </a:solidFill>
          <a:latin typeface="+mn-lt"/>
          <a:ea typeface="+mn-ea"/>
          <a:cs typeface="+mn-cs"/>
        </a:defRPr>
      </a:lvl5pPr>
      <a:lvl6pPr marL="2285917" algn="l" defTabSz="914366" rtl="0" eaLnBrk="1" latinLnBrk="0" hangingPunct="1">
        <a:defRPr sz="1800" kern="1200">
          <a:solidFill>
            <a:schemeClr val="tx1"/>
          </a:solidFill>
          <a:latin typeface="+mn-lt"/>
          <a:ea typeface="+mn-ea"/>
          <a:cs typeface="+mn-cs"/>
        </a:defRPr>
      </a:lvl6pPr>
      <a:lvl7pPr marL="2743100" algn="l" defTabSz="914366" rtl="0" eaLnBrk="1" latinLnBrk="0" hangingPunct="1">
        <a:defRPr sz="1800" kern="1200">
          <a:solidFill>
            <a:schemeClr val="tx1"/>
          </a:solidFill>
          <a:latin typeface="+mn-lt"/>
          <a:ea typeface="+mn-ea"/>
          <a:cs typeface="+mn-cs"/>
        </a:defRPr>
      </a:lvl7pPr>
      <a:lvl8pPr marL="3200284" algn="l" defTabSz="914366" rtl="0" eaLnBrk="1" latinLnBrk="0" hangingPunct="1">
        <a:defRPr sz="1800" kern="1200">
          <a:solidFill>
            <a:schemeClr val="tx1"/>
          </a:solidFill>
          <a:latin typeface="+mn-lt"/>
          <a:ea typeface="+mn-ea"/>
          <a:cs typeface="+mn-cs"/>
        </a:defRPr>
      </a:lvl8pPr>
      <a:lvl9pPr marL="3657466" algn="l" defTabSz="91436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 userDrawn="1">
          <p15:clr>
            <a:srgbClr val="F26B43"/>
          </p15:clr>
        </p15:guide>
        <p15:guide id="2" pos="6068" userDrawn="1">
          <p15:clr>
            <a:srgbClr val="F26B43"/>
          </p15:clr>
        </p15:guide>
        <p15:guide id="3" orient="horz" pos="890" userDrawn="1">
          <p15:clr>
            <a:srgbClr val="F26B43"/>
          </p15:clr>
        </p15:guide>
        <p15:guide id="4" orient="horz" pos="41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7"/>
            </p:custData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25688" name="think-cell Folie" r:id="rId29" imgW="0" imgH="0" progId="TCLayout.ActiveDocument.1">
                  <p:embed/>
                </p:oleObj>
              </mc:Choice>
              <mc:Fallback>
                <p:oleObj name="think-cell Folie" r:id="rId29" imgW="0" imgH="0" progId="TCLayout.ActiveDocument.1">
                  <p:embed/>
                  <p:pic>
                    <p:nvPicPr>
                      <p:cNvPr id="3" name="Objekt 2" hidden="1"/>
                      <p:cNvPicPr/>
                      <p:nvPr/>
                    </p:nvPicPr>
                    <p:blipFill>
                      <a:blip r:embed="rId30"/>
                      <a:stretch>
                        <a:fillRect/>
                      </a:stretch>
                    </p:blipFill>
                    <p:spPr>
                      <a:xfrm>
                        <a:off x="1591" y="1592"/>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BA36AAA-35D3-4D28-A0EA-13B8009927F8}"/>
              </a:ext>
            </a:extLst>
          </p:cNvPr>
          <p:cNvSpPr/>
          <p:nvPr userDrawn="1">
            <p:custDataLst>
              <p:tags r:id="rId28"/>
            </p:custDataLst>
          </p:nvPr>
        </p:nvSpPr>
        <p:spPr bwMode="auto">
          <a:xfrm>
            <a:off x="0" y="0"/>
            <a:ext cx="158750" cy="158750"/>
          </a:xfrm>
          <a:prstGeom prst="rect">
            <a:avLst/>
          </a:prstGeom>
          <a:noFill/>
          <a:ln w="12700">
            <a:solidFill>
              <a:schemeClr val="tx1"/>
            </a:solidFill>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buClr>
                <a:schemeClr val="accent1"/>
              </a:buClr>
              <a:buFontTx/>
              <a:buNone/>
            </a:pPr>
            <a:endParaRPr lang="de-CH" sz="2000" b="0" i="0" baseline="0">
              <a:latin typeface="Arial" panose="020B0604020202020204" pitchFamily="34" charset="0"/>
              <a:ea typeface="+mj-ea"/>
              <a:cs typeface="+mj-cs"/>
              <a:sym typeface="Arial" panose="020B0604020202020204" pitchFamily="34" charset="0"/>
            </a:endParaRPr>
          </a:p>
        </p:txBody>
      </p:sp>
      <p:sp>
        <p:nvSpPr>
          <p:cNvPr id="844802" name="Rectangle 2"/>
          <p:cNvSpPr>
            <a:spLocks noGrp="1" noChangeArrowheads="1"/>
          </p:cNvSpPr>
          <p:nvPr>
            <p:ph type="title"/>
          </p:nvPr>
        </p:nvSpPr>
        <p:spPr bwMode="auto">
          <a:xfrm>
            <a:off x="272480" y="188640"/>
            <a:ext cx="8568000" cy="648000"/>
          </a:xfrm>
          <a:prstGeom prst="rect">
            <a:avLst/>
          </a:prstGeom>
          <a:noFill/>
          <a:ln w="9525">
            <a:noFill/>
            <a:miter lim="800000"/>
          </a:ln>
        </p:spPr>
        <p:txBody>
          <a:bodyPr vert="horz" wrap="square" lIns="0" tIns="36000" rIns="0" bIns="36000" numCol="1" anchor="b" anchorCtr="0" compatLnSpc="1">
            <a:prstTxWarp prst="textNoShape">
              <a:avLst/>
            </a:prstTxWarp>
            <a:noAutofit/>
          </a:bodyPr>
          <a:lstStyle/>
          <a:p>
            <a:pPr lvl="0"/>
            <a:r>
              <a:rPr lang="de-CH"/>
              <a:t>Titelmasterformat durch Klicken bearbeiten</a:t>
            </a:r>
          </a:p>
        </p:txBody>
      </p:sp>
      <p:cxnSp>
        <p:nvCxnSpPr>
          <p:cNvPr id="46" name="Gerade Verbindung 45"/>
          <p:cNvCxnSpPr/>
          <p:nvPr/>
        </p:nvCxnSpPr>
        <p:spPr>
          <a:xfrm>
            <a:off x="-65249" y="1412875"/>
            <a:ext cx="0" cy="5111750"/>
          </a:xfrm>
          <a:prstGeom prst="line">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Gerade Verbindung 39"/>
          <p:cNvCxnSpPr/>
          <p:nvPr/>
        </p:nvCxnSpPr>
        <p:spPr>
          <a:xfrm flipH="1">
            <a:off x="-114263" y="1412875"/>
            <a:ext cx="1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39"/>
          <p:cNvCxnSpPr/>
          <p:nvPr/>
        </p:nvCxnSpPr>
        <p:spPr>
          <a:xfrm flipH="1">
            <a:off x="-114263" y="6524625"/>
            <a:ext cx="10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31"/>
          <p:cNvCxnSpPr/>
          <p:nvPr/>
        </p:nvCxnSpPr>
        <p:spPr>
          <a:xfrm rot="5400000" flipH="1">
            <a:off x="226258" y="6912524"/>
            <a:ext cx="90000" cy="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nvCxnSpPr>
        <p:spPr>
          <a:xfrm flipV="1">
            <a:off x="273600" y="6930975"/>
            <a:ext cx="9349865" cy="1"/>
          </a:xfrm>
          <a:prstGeom prst="line">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feld 80"/>
          <p:cNvSpPr txBox="1"/>
          <p:nvPr/>
        </p:nvSpPr>
        <p:spPr bwMode="auto">
          <a:xfrm>
            <a:off x="4504174" y="6993396"/>
            <a:ext cx="894476" cy="153888"/>
          </a:xfrm>
          <a:prstGeom prst="rect">
            <a:avLst/>
          </a:prstGeom>
          <a:noFill/>
          <a:ln w="9525">
            <a:noFill/>
            <a:miter lim="800000"/>
          </a:ln>
        </p:spPr>
        <p:txBody>
          <a:bodyPr wrap="none" lIns="0" tIns="0" rIns="0" bIns="0" rtlCol="0">
            <a:spAutoFit/>
          </a:bodyPr>
          <a:lstStyle/>
          <a:p>
            <a:pPr eaLnBrk="0" hangingPunct="0">
              <a:buClr>
                <a:schemeClr val="tx2"/>
              </a:buClr>
              <a:buSzTx/>
            </a:pPr>
            <a:r>
              <a:rPr lang="de-CH" sz="1000" b="1">
                <a:solidFill>
                  <a:schemeClr val="bg1"/>
                </a:solidFill>
              </a:rPr>
              <a:t>Arbeitsbereich</a:t>
            </a:r>
          </a:p>
        </p:txBody>
      </p:sp>
      <p:cxnSp>
        <p:nvCxnSpPr>
          <p:cNvPr id="82" name="Gerade Verbindung 39"/>
          <p:cNvCxnSpPr/>
          <p:nvPr/>
        </p:nvCxnSpPr>
        <p:spPr>
          <a:xfrm flipH="1">
            <a:off x="273806" y="6865522"/>
            <a:ext cx="1" cy="21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39"/>
          <p:cNvCxnSpPr/>
          <p:nvPr/>
        </p:nvCxnSpPr>
        <p:spPr>
          <a:xfrm flipH="1">
            <a:off x="9631201" y="6862352"/>
            <a:ext cx="0" cy="21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bwMode="auto">
          <a:xfrm rot="16200000">
            <a:off x="-694934" y="3755342"/>
            <a:ext cx="967179" cy="153888"/>
          </a:xfrm>
          <a:prstGeom prst="rect">
            <a:avLst/>
          </a:prstGeom>
          <a:noFill/>
          <a:ln w="9525">
            <a:noFill/>
            <a:miter lim="800000"/>
          </a:ln>
        </p:spPr>
        <p:txBody>
          <a:bodyPr wrap="none" lIns="36000" tIns="0" rIns="36000" bIns="0" rtlCol="0">
            <a:spAutoFit/>
          </a:bodyPr>
          <a:lstStyle/>
          <a:p>
            <a:pPr eaLnBrk="0" hangingPunct="0">
              <a:buClr>
                <a:schemeClr val="tx2"/>
              </a:buClr>
              <a:buSzTx/>
            </a:pPr>
            <a:r>
              <a:rPr lang="de-CH" sz="1000" b="1">
                <a:solidFill>
                  <a:schemeClr val="bg1"/>
                </a:solidFill>
              </a:rPr>
              <a:t>Arbeitsbereich</a:t>
            </a:r>
            <a:endParaRPr lang="de-CH" sz="750" b="1">
              <a:solidFill>
                <a:schemeClr val="bg1"/>
              </a:solidFill>
            </a:endParaRPr>
          </a:p>
        </p:txBody>
      </p:sp>
      <p:sp>
        <p:nvSpPr>
          <p:cNvPr id="5" name="Gleichschenkliges Dreieck 4"/>
          <p:cNvSpPr/>
          <p:nvPr/>
        </p:nvSpPr>
        <p:spPr bwMode="auto">
          <a:xfrm rot="16200000">
            <a:off x="9902595" y="3767335"/>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sp>
        <p:nvSpPr>
          <p:cNvPr id="59" name="Gleichschenkliges Dreieck 58"/>
          <p:cNvSpPr/>
          <p:nvPr/>
        </p:nvSpPr>
        <p:spPr bwMode="auto">
          <a:xfrm rot="5400000">
            <a:off x="-110995" y="3770128"/>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sp>
        <p:nvSpPr>
          <p:cNvPr id="60" name="Gleichschenkliges Dreieck 59"/>
          <p:cNvSpPr/>
          <p:nvPr/>
        </p:nvSpPr>
        <p:spPr bwMode="auto">
          <a:xfrm>
            <a:off x="4895213" y="6861325"/>
            <a:ext cx="112342" cy="108012"/>
          </a:xfrm>
          <a:prstGeom prst="triangle">
            <a:avLst/>
          </a:prstGeom>
          <a:solidFill>
            <a:schemeClr val="bg1"/>
          </a:solidFill>
          <a:ln w="6350">
            <a:noFill/>
            <a:miter lim="800000"/>
          </a:ln>
        </p:spPr>
        <p:txBody>
          <a:bodyPr rot="0" spcFirstLastPara="0" vertOverflow="overflow" horzOverflow="overflow" vert="horz" wrap="none" lIns="36000" tIns="36000" rIns="36000" bIns="36000" numCol="1" spcCol="0" rtlCol="0" fromWordArt="0" anchor="ctr" anchorCtr="1" forceAA="0" compatLnSpc="1">
            <a:prstTxWarp prst="textNoShape">
              <a:avLst/>
            </a:prstTxWarp>
            <a:noAutofit/>
          </a:bodyPr>
          <a:lstStyle/>
          <a:p>
            <a:pPr algn="ctr" eaLnBrk="0" hangingPunct="0"/>
            <a:endParaRPr lang="de-CH" sz="1400"/>
          </a:p>
        </p:txBody>
      </p:sp>
      <p:pic>
        <p:nvPicPr>
          <p:cNvPr id="8" name="MigrosClassification_P"/>
          <p:cNvPicPr>
            <a:picLocks noChangeAspect="1"/>
          </p:cNvPicPr>
          <p:nvPr userDrawn="1"/>
        </p:nvPicPr>
        <p:blipFill>
          <a:blip r:embed="rId31"/>
          <a:stretch>
            <a:fillRect/>
          </a:stretch>
        </p:blipFill>
        <p:spPr>
          <a:xfrm>
            <a:off x="4771182" y="116632"/>
            <a:ext cx="363636" cy="363636"/>
          </a:xfrm>
          <a:prstGeom prst="rect">
            <a:avLst/>
          </a:prstGeom>
        </p:spPr>
      </p:pic>
      <p:sp>
        <p:nvSpPr>
          <p:cNvPr id="25" name="Slide Number Placeholder 4"/>
          <p:cNvSpPr>
            <a:spLocks noGrp="1"/>
          </p:cNvSpPr>
          <p:nvPr>
            <p:ph type="sldNum" sz="quarter" idx="4"/>
          </p:nvPr>
        </p:nvSpPr>
        <p:spPr>
          <a:xfrm>
            <a:off x="9347942" y="6640613"/>
            <a:ext cx="285578" cy="123111"/>
          </a:xfrm>
          <a:prstGeom prst="rect">
            <a:avLst/>
          </a:prstGeom>
          <a:noFill/>
        </p:spPr>
        <p:txBody>
          <a:bodyPr wrap="square" lIns="0" tIns="0" rIns="0" bIns="0">
            <a:spAutoFit/>
          </a:bodyPr>
          <a:lstStyle>
            <a:lvl1pPr marL="0" marR="0" indent="0" algn="r" defTabSz="914366" rtl="0" eaLnBrk="1" fontAlgn="base" latinLnBrk="0" hangingPunct="1">
              <a:lnSpc>
                <a:spcPct val="100000"/>
              </a:lnSpc>
              <a:spcBef>
                <a:spcPct val="0"/>
              </a:spcBef>
              <a:spcAft>
                <a:spcPct val="0"/>
              </a:spcAft>
              <a:buClrTx/>
              <a:buSzTx/>
              <a:buFontTx/>
              <a:buNone/>
              <a:defRPr kumimoji="0" lang="en-GB" sz="800" b="0" i="0" u="none" strike="noStrike" cap="none" spc="0" normalizeH="0" baseline="0">
                <a:ln>
                  <a:noFill/>
                </a:ln>
                <a:solidFill>
                  <a:srgbClr val="7F7F7F"/>
                </a:solidFill>
                <a:effectLst/>
                <a:uLnTx/>
                <a:uFillTx/>
              </a:defRPr>
            </a:lvl1pPr>
          </a:lstStyle>
          <a:p>
            <a:pPr>
              <a:defRPr/>
            </a:pPr>
            <a:r>
              <a:rPr lang="de-CH"/>
              <a:t>| </a:t>
            </a:r>
            <a:fld id="{E81B8D95-AA0C-433D-B79A-00E7CF97219C}" type="slidenum">
              <a:rPr lang="de-CH"/>
              <a:pPr>
                <a:defRPr/>
              </a:pPr>
              <a:t>‹Nr.›</a:t>
            </a:fld>
            <a:endParaRPr lang="de-CH"/>
          </a:p>
        </p:txBody>
      </p:sp>
      <p:sp>
        <p:nvSpPr>
          <p:cNvPr id="23" name="Date Placeholder 5">
            <a:extLst>
              <a:ext uri="{FF2B5EF4-FFF2-40B4-BE49-F238E27FC236}">
                <a16:creationId xmlns:a16="http://schemas.microsoft.com/office/drawing/2014/main" id="{0D69E159-D836-4959-9E24-82786F35C6CA}"/>
              </a:ext>
            </a:extLst>
          </p:cNvPr>
          <p:cNvSpPr>
            <a:spLocks noGrp="1"/>
          </p:cNvSpPr>
          <p:nvPr>
            <p:ph type="dt" sz="half" idx="2"/>
          </p:nvPr>
        </p:nvSpPr>
        <p:spPr>
          <a:xfrm>
            <a:off x="8826341" y="6640613"/>
            <a:ext cx="581891" cy="123111"/>
          </a:xfrm>
          <a:prstGeom prst="rect">
            <a:avLst/>
          </a:prstGeom>
          <a:noFill/>
        </p:spPr>
        <p:txBody>
          <a:bodyPr wrap="none" lIns="0" tIns="0" rIns="0" bIns="0">
            <a:spAutoFit/>
          </a:bodyPr>
          <a:lstStyle>
            <a:lvl1pPr>
              <a:defRPr kumimoji="0" lang="de-CH" sz="800" b="0" i="0" u="none" strike="noStrike" cap="none" spc="0" normalizeH="0" baseline="0">
                <a:ln>
                  <a:noFill/>
                </a:ln>
                <a:solidFill>
                  <a:srgbClr val="7F7F7F"/>
                </a:solidFill>
                <a:effectLst/>
                <a:uLnTx/>
                <a:uFillTx/>
              </a:defRPr>
            </a:lvl1pPr>
          </a:lstStyle>
          <a:p>
            <a:pPr algn="r"/>
            <a:r>
              <a:rPr lang="de-DE"/>
              <a:t>August 2020</a:t>
            </a:r>
            <a:endParaRPr lang="de-CH"/>
          </a:p>
        </p:txBody>
      </p:sp>
      <p:sp>
        <p:nvSpPr>
          <p:cNvPr id="27" name="Footer Placeholder 1">
            <a:extLst>
              <a:ext uri="{FF2B5EF4-FFF2-40B4-BE49-F238E27FC236}">
                <a16:creationId xmlns:a16="http://schemas.microsoft.com/office/drawing/2014/main" id="{633CF7D3-3CC8-4AE0-9032-5CFF1F89B872}"/>
              </a:ext>
            </a:extLst>
          </p:cNvPr>
          <p:cNvSpPr>
            <a:spLocks noGrp="1"/>
          </p:cNvSpPr>
          <p:nvPr>
            <p:ph type="ftr" sz="quarter" idx="3"/>
          </p:nvPr>
        </p:nvSpPr>
        <p:spPr>
          <a:xfrm>
            <a:off x="1086602" y="6642003"/>
            <a:ext cx="5940000" cy="123111"/>
          </a:xfrm>
          <a:prstGeom prst="rect">
            <a:avLst/>
          </a:prstGeom>
          <a:noFill/>
        </p:spPr>
        <p:txBody>
          <a:bodyPr wrap="square" lIns="0" tIns="0" rIns="0" bIns="0">
            <a:spAutoFit/>
          </a:bodyPr>
          <a:lstStyle>
            <a:lvl1pPr>
              <a:defRPr kumimoji="0" lang="en-GB" sz="800" b="0" i="0" u="none" strike="noStrike" cap="none" spc="0" normalizeH="0" baseline="0">
                <a:ln>
                  <a:noFill/>
                </a:ln>
                <a:solidFill>
                  <a:srgbClr val="7F7F7F"/>
                </a:solidFill>
                <a:effectLst/>
                <a:uLnTx/>
                <a:uFillTx/>
              </a:defRPr>
            </a:lvl1pPr>
          </a:lstStyle>
          <a:p>
            <a:r>
              <a:rPr lang="de-DE" noProof="0"/>
              <a:t>Programm EIGER | </a:t>
            </a:r>
            <a:r>
              <a:rPr lang="de-DE" noProof="0" err="1"/>
              <a:t>Capability</a:t>
            </a:r>
            <a:r>
              <a:rPr lang="de-DE" noProof="0"/>
              <a:t> Beschreibungen</a:t>
            </a:r>
            <a:endParaRPr lang="de-CH" noProof="0"/>
          </a:p>
        </p:txBody>
      </p:sp>
      <p:cxnSp>
        <p:nvCxnSpPr>
          <p:cNvPr id="22" name="Straight Connector 21">
            <a:extLst>
              <a:ext uri="{FF2B5EF4-FFF2-40B4-BE49-F238E27FC236}">
                <a16:creationId xmlns:a16="http://schemas.microsoft.com/office/drawing/2014/main" id="{3410A8BD-9848-4AFC-9110-37B9C7CB302B}"/>
              </a:ext>
            </a:extLst>
          </p:cNvPr>
          <p:cNvCxnSpPr/>
          <p:nvPr userDrawn="1"/>
        </p:nvCxnSpPr>
        <p:spPr>
          <a:xfrm>
            <a:off x="272480" y="878773"/>
            <a:ext cx="8568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Grafik 3">
            <a:extLst>
              <a:ext uri="{FF2B5EF4-FFF2-40B4-BE49-F238E27FC236}">
                <a16:creationId xmlns:a16="http://schemas.microsoft.com/office/drawing/2014/main" id="{9FB58539-8DE2-408C-82A0-C6F20AD3CA9D}"/>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8935210" y="188642"/>
            <a:ext cx="697271" cy="697271"/>
          </a:xfrm>
          <a:prstGeom prst="rect">
            <a:avLst/>
          </a:prstGeom>
        </p:spPr>
      </p:pic>
      <p:sp>
        <p:nvSpPr>
          <p:cNvPr id="6" name="Text Placeholder 5"/>
          <p:cNvSpPr>
            <a:spLocks noGrp="1"/>
          </p:cNvSpPr>
          <p:nvPr>
            <p:ph type="body" idx="1"/>
          </p:nvPr>
        </p:nvSpPr>
        <p:spPr>
          <a:xfrm>
            <a:off x="272480" y="1376772"/>
            <a:ext cx="9360000" cy="5148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6"/>
            <a:r>
              <a:rPr lang="de-DE" err="1"/>
              <a:t>Sixth</a:t>
            </a:r>
            <a:r>
              <a:rPr lang="de-DE"/>
              <a:t> </a:t>
            </a:r>
            <a:r>
              <a:rPr lang="de-DE" err="1"/>
              <a:t>level</a:t>
            </a:r>
            <a:endParaRPr lang="de-DE"/>
          </a:p>
          <a:p>
            <a:pPr lvl="7"/>
            <a:r>
              <a:rPr lang="de-DE" err="1"/>
              <a:t>Seventh</a:t>
            </a:r>
            <a:r>
              <a:rPr lang="de-DE"/>
              <a:t> </a:t>
            </a:r>
            <a:r>
              <a:rPr lang="de-DE" err="1"/>
              <a:t>level</a:t>
            </a:r>
            <a:r>
              <a:rPr lang="de-DE"/>
              <a:t> </a:t>
            </a:r>
          </a:p>
          <a:p>
            <a:pPr lvl="8"/>
            <a:r>
              <a:rPr lang="de-DE" err="1"/>
              <a:t>Eighth</a:t>
            </a:r>
            <a:r>
              <a:rPr lang="de-DE"/>
              <a:t> </a:t>
            </a:r>
            <a:r>
              <a:rPr lang="de-DE" err="1"/>
              <a:t>level</a:t>
            </a:r>
            <a:endParaRPr lang="de-DE"/>
          </a:p>
          <a:p>
            <a:pPr lvl="8"/>
            <a:r>
              <a:rPr lang="de-DE" err="1"/>
              <a:t>Ninth</a:t>
            </a:r>
            <a:r>
              <a:rPr lang="de-DE"/>
              <a:t> </a:t>
            </a:r>
            <a:r>
              <a:rPr lang="de-DE" err="1"/>
              <a:t>level</a:t>
            </a:r>
            <a:endParaRPr lang="de-DE"/>
          </a:p>
        </p:txBody>
      </p:sp>
    </p:spTree>
    <p:extLst>
      <p:ext uri="{BB962C8B-B14F-4D97-AF65-F5344CB8AC3E}">
        <p14:creationId xmlns:p14="http://schemas.microsoft.com/office/powerpoint/2010/main" val="405794083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Lst>
  <p:transition/>
  <p:hf hdr="0"/>
  <p:txStyles>
    <p:titleStyle>
      <a:lvl1pPr algn="l" rtl="0" eaLnBrk="1" fontAlgn="base" hangingPunct="1">
        <a:lnSpc>
          <a:spcPct val="100000"/>
        </a:lnSpc>
        <a:spcBef>
          <a:spcPct val="0"/>
        </a:spcBef>
        <a:spcAft>
          <a:spcPct val="0"/>
        </a:spcAft>
        <a:defRPr sz="2000" b="0">
          <a:solidFill>
            <a:schemeClr val="tx2">
              <a:lumMod val="50000"/>
            </a:schemeClr>
          </a:solidFill>
          <a:latin typeface="+mj-lt"/>
          <a:ea typeface="+mj-ea"/>
          <a:cs typeface="+mj-cs"/>
        </a:defRPr>
      </a:lvl1pPr>
      <a:lvl2pPr algn="l" rtl="0" eaLnBrk="1" fontAlgn="base" hangingPunct="1">
        <a:lnSpc>
          <a:spcPts val="3300"/>
        </a:lnSpc>
        <a:spcBef>
          <a:spcPct val="0"/>
        </a:spcBef>
        <a:spcAft>
          <a:spcPct val="0"/>
        </a:spcAft>
        <a:defRPr sz="3000">
          <a:solidFill>
            <a:schemeClr val="tx2"/>
          </a:solidFill>
          <a:latin typeface="Arial"/>
        </a:defRPr>
      </a:lvl2pPr>
      <a:lvl3pPr algn="l" rtl="0" eaLnBrk="1" fontAlgn="base" hangingPunct="1">
        <a:lnSpc>
          <a:spcPts val="3300"/>
        </a:lnSpc>
        <a:spcBef>
          <a:spcPct val="0"/>
        </a:spcBef>
        <a:spcAft>
          <a:spcPct val="0"/>
        </a:spcAft>
        <a:defRPr sz="3000">
          <a:solidFill>
            <a:schemeClr val="tx2"/>
          </a:solidFill>
          <a:latin typeface="Arial"/>
        </a:defRPr>
      </a:lvl3pPr>
      <a:lvl4pPr algn="l" rtl="0" eaLnBrk="1" fontAlgn="base" hangingPunct="1">
        <a:lnSpc>
          <a:spcPts val="3300"/>
        </a:lnSpc>
        <a:spcBef>
          <a:spcPct val="0"/>
        </a:spcBef>
        <a:spcAft>
          <a:spcPct val="0"/>
        </a:spcAft>
        <a:defRPr sz="3000">
          <a:solidFill>
            <a:schemeClr val="tx2"/>
          </a:solidFill>
          <a:latin typeface="Arial"/>
        </a:defRPr>
      </a:lvl4pPr>
      <a:lvl5pPr algn="l" rtl="0" eaLnBrk="1" fontAlgn="base" hangingPunct="1">
        <a:lnSpc>
          <a:spcPts val="3300"/>
        </a:lnSpc>
        <a:spcBef>
          <a:spcPct val="0"/>
        </a:spcBef>
        <a:spcAft>
          <a:spcPct val="0"/>
        </a:spcAft>
        <a:defRPr sz="3000">
          <a:solidFill>
            <a:schemeClr val="tx2"/>
          </a:solidFill>
          <a:latin typeface="Arial"/>
        </a:defRPr>
      </a:lvl5pPr>
      <a:lvl6pPr marL="457183" algn="l" rtl="0" eaLnBrk="1" fontAlgn="base" hangingPunct="1">
        <a:lnSpc>
          <a:spcPts val="3300"/>
        </a:lnSpc>
        <a:spcBef>
          <a:spcPct val="0"/>
        </a:spcBef>
        <a:spcAft>
          <a:spcPct val="0"/>
        </a:spcAft>
        <a:defRPr sz="3000">
          <a:solidFill>
            <a:schemeClr val="tx2"/>
          </a:solidFill>
          <a:latin typeface="Arial"/>
        </a:defRPr>
      </a:lvl6pPr>
      <a:lvl7pPr marL="914366" algn="l" rtl="0" eaLnBrk="1" fontAlgn="base" hangingPunct="1">
        <a:lnSpc>
          <a:spcPts val="3300"/>
        </a:lnSpc>
        <a:spcBef>
          <a:spcPct val="0"/>
        </a:spcBef>
        <a:spcAft>
          <a:spcPct val="0"/>
        </a:spcAft>
        <a:defRPr sz="3000">
          <a:solidFill>
            <a:schemeClr val="tx2"/>
          </a:solidFill>
          <a:latin typeface="Arial"/>
        </a:defRPr>
      </a:lvl7pPr>
      <a:lvl8pPr marL="1371550" algn="l" rtl="0" eaLnBrk="1" fontAlgn="base" hangingPunct="1">
        <a:lnSpc>
          <a:spcPts val="3300"/>
        </a:lnSpc>
        <a:spcBef>
          <a:spcPct val="0"/>
        </a:spcBef>
        <a:spcAft>
          <a:spcPct val="0"/>
        </a:spcAft>
        <a:defRPr sz="3000">
          <a:solidFill>
            <a:schemeClr val="tx2"/>
          </a:solidFill>
          <a:latin typeface="Arial"/>
        </a:defRPr>
      </a:lvl8pPr>
      <a:lvl9pPr marL="1828732" algn="l" rtl="0" eaLnBrk="1" fontAlgn="base" hangingPunct="1">
        <a:lnSpc>
          <a:spcPts val="3300"/>
        </a:lnSpc>
        <a:spcBef>
          <a:spcPct val="0"/>
        </a:spcBef>
        <a:spcAft>
          <a:spcPct val="0"/>
        </a:spcAft>
        <a:defRPr sz="3000">
          <a:solidFill>
            <a:schemeClr val="tx2"/>
          </a:solidFill>
          <a:latin typeface="Arial"/>
        </a:defRPr>
      </a:lvl9pPr>
    </p:titleStyle>
    <p:bodyStyle>
      <a:lvl1pPr marL="180969" indent="-180969" algn="l" rtl="0" eaLnBrk="1" fontAlgn="base" hangingPunct="1">
        <a:lnSpc>
          <a:spcPct val="100000"/>
        </a:lnSpc>
        <a:spcBef>
          <a:spcPct val="0"/>
        </a:spcBef>
        <a:spcAft>
          <a:spcPts val="600"/>
        </a:spcAft>
        <a:buClr>
          <a:schemeClr val="accent6"/>
        </a:buClr>
        <a:buFont typeface="Wingdings" panose="05000000000000000000" pitchFamily="2" charset="2"/>
        <a:buChar char="§"/>
        <a:defRPr sz="1600">
          <a:solidFill>
            <a:schemeClr val="tx1"/>
          </a:solidFill>
          <a:latin typeface="+mn-lt"/>
          <a:ea typeface="+mn-ea"/>
          <a:cs typeface="+mn-cs"/>
        </a:defRPr>
      </a:lvl1pPr>
      <a:lvl2pPr marL="359986" indent="-179994" algn="l" rtl="0" eaLnBrk="1" fontAlgn="base" hangingPunct="1">
        <a:lnSpc>
          <a:spcPct val="100000"/>
        </a:lnSpc>
        <a:spcBef>
          <a:spcPct val="0"/>
        </a:spcBef>
        <a:spcAft>
          <a:spcPct val="0"/>
        </a:spcAft>
        <a:buClr>
          <a:schemeClr val="accent6"/>
        </a:buClr>
        <a:buFont typeface="Symbol" panose="05050102010706020507" pitchFamily="18" charset="2"/>
        <a:buChar char="-"/>
        <a:defRPr sz="1400">
          <a:solidFill>
            <a:schemeClr val="tx1"/>
          </a:solidFill>
          <a:latin typeface="+mn-lt"/>
        </a:defRPr>
      </a:lvl2pPr>
      <a:lvl3pPr marL="539980" indent="-180969" algn="l" rtl="0" eaLnBrk="1" fontAlgn="base" hangingPunct="1">
        <a:lnSpc>
          <a:spcPct val="100000"/>
        </a:lnSpc>
        <a:spcBef>
          <a:spcPct val="0"/>
        </a:spcBef>
        <a:spcAft>
          <a:spcPct val="0"/>
        </a:spcAft>
        <a:buClr>
          <a:schemeClr val="accent6"/>
        </a:buClr>
        <a:buFont typeface="Courier New" panose="02070309020205020404" pitchFamily="49" charset="0"/>
        <a:buChar char="o"/>
        <a:defRPr sz="1400">
          <a:solidFill>
            <a:schemeClr val="tx1"/>
          </a:solidFill>
          <a:latin typeface="+mn-lt"/>
        </a:defRPr>
      </a:lvl3pPr>
      <a:lvl4pPr marL="719974" indent="-179994" algn="l" rtl="0" eaLnBrk="1" fontAlgn="base" hangingPunct="1">
        <a:lnSpc>
          <a:spcPct val="100000"/>
        </a:lnSpc>
        <a:spcBef>
          <a:spcPct val="0"/>
        </a:spcBef>
        <a:spcAft>
          <a:spcPct val="0"/>
        </a:spcAft>
        <a:buClr>
          <a:schemeClr val="accent6"/>
        </a:buClr>
        <a:buFont typeface="Wingdings" panose="05000000000000000000" pitchFamily="2" charset="2"/>
        <a:buChar char="§"/>
        <a:defRPr sz="1200">
          <a:solidFill>
            <a:schemeClr val="tx1"/>
          </a:solidFill>
          <a:latin typeface="+mn-lt"/>
        </a:defRPr>
      </a:lvl4pPr>
      <a:lvl5pPr marL="719974" indent="0" algn="l" rtl="0" eaLnBrk="1" fontAlgn="base" hangingPunct="1">
        <a:lnSpc>
          <a:spcPct val="100000"/>
        </a:lnSpc>
        <a:spcBef>
          <a:spcPct val="0"/>
        </a:spcBef>
        <a:spcAft>
          <a:spcPct val="0"/>
        </a:spcAft>
        <a:buClr>
          <a:schemeClr val="accent6"/>
        </a:buClr>
        <a:buFontTx/>
        <a:buNone/>
        <a:defRPr lang="de-CH" sz="1200">
          <a:solidFill>
            <a:schemeClr val="tx1"/>
          </a:solidFill>
          <a:latin typeface="+mn-lt"/>
        </a:defRPr>
      </a:lvl5pPr>
      <a:lvl6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6pPr>
      <a:lvl7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7pPr>
      <a:lvl8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8pPr>
      <a:lvl9pPr marL="719974" indent="0" algn="l" rtl="0" eaLnBrk="1" fontAlgn="base" hangingPunct="1">
        <a:lnSpc>
          <a:spcPct val="100000"/>
        </a:lnSpc>
        <a:spcBef>
          <a:spcPct val="0"/>
        </a:spcBef>
        <a:spcAft>
          <a:spcPts val="0"/>
        </a:spcAft>
        <a:buClr>
          <a:schemeClr val="tx2"/>
        </a:buClr>
        <a:buFontTx/>
        <a:buNone/>
        <a:defRPr sz="1200">
          <a:solidFill>
            <a:schemeClr val="tx1"/>
          </a:solidFill>
          <a:latin typeface="+mn-lt"/>
        </a:defRPr>
      </a:lvl9pPr>
    </p:bodyStyle>
    <p:otherStyle>
      <a:defPPr>
        <a:defRPr lang="de-DE"/>
      </a:defPPr>
      <a:lvl1pPr marL="0" algn="l" defTabSz="914366" rtl="0" eaLnBrk="1" latinLnBrk="0" hangingPunct="1">
        <a:defRPr sz="1800" kern="1200">
          <a:solidFill>
            <a:schemeClr val="tx1"/>
          </a:solidFill>
          <a:latin typeface="+mn-lt"/>
          <a:ea typeface="+mn-ea"/>
          <a:cs typeface="+mn-cs"/>
        </a:defRPr>
      </a:lvl1pPr>
      <a:lvl2pPr marL="457183" algn="l" defTabSz="914366" rtl="0" eaLnBrk="1" latinLnBrk="0" hangingPunct="1">
        <a:defRPr sz="1800" kern="1200">
          <a:solidFill>
            <a:schemeClr val="tx1"/>
          </a:solidFill>
          <a:latin typeface="+mn-lt"/>
          <a:ea typeface="+mn-ea"/>
          <a:cs typeface="+mn-cs"/>
        </a:defRPr>
      </a:lvl2pPr>
      <a:lvl3pPr marL="914366" algn="l" defTabSz="914366" rtl="0" eaLnBrk="1" latinLnBrk="0" hangingPunct="1">
        <a:defRPr sz="1800" kern="1200">
          <a:solidFill>
            <a:schemeClr val="tx1"/>
          </a:solidFill>
          <a:latin typeface="+mn-lt"/>
          <a:ea typeface="+mn-ea"/>
          <a:cs typeface="+mn-cs"/>
        </a:defRPr>
      </a:lvl3pPr>
      <a:lvl4pPr marL="1371550" algn="l" defTabSz="914366" rtl="0" eaLnBrk="1" latinLnBrk="0" hangingPunct="1">
        <a:defRPr sz="1800" kern="1200">
          <a:solidFill>
            <a:schemeClr val="tx1"/>
          </a:solidFill>
          <a:latin typeface="+mn-lt"/>
          <a:ea typeface="+mn-ea"/>
          <a:cs typeface="+mn-cs"/>
        </a:defRPr>
      </a:lvl4pPr>
      <a:lvl5pPr marL="1828732" algn="l" defTabSz="914366" rtl="0" eaLnBrk="1" latinLnBrk="0" hangingPunct="1">
        <a:defRPr sz="1800" kern="1200">
          <a:solidFill>
            <a:schemeClr val="tx1"/>
          </a:solidFill>
          <a:latin typeface="+mn-lt"/>
          <a:ea typeface="+mn-ea"/>
          <a:cs typeface="+mn-cs"/>
        </a:defRPr>
      </a:lvl5pPr>
      <a:lvl6pPr marL="2285917" algn="l" defTabSz="914366" rtl="0" eaLnBrk="1" latinLnBrk="0" hangingPunct="1">
        <a:defRPr sz="1800" kern="1200">
          <a:solidFill>
            <a:schemeClr val="tx1"/>
          </a:solidFill>
          <a:latin typeface="+mn-lt"/>
          <a:ea typeface="+mn-ea"/>
          <a:cs typeface="+mn-cs"/>
        </a:defRPr>
      </a:lvl6pPr>
      <a:lvl7pPr marL="2743100" algn="l" defTabSz="914366" rtl="0" eaLnBrk="1" latinLnBrk="0" hangingPunct="1">
        <a:defRPr sz="1800" kern="1200">
          <a:solidFill>
            <a:schemeClr val="tx1"/>
          </a:solidFill>
          <a:latin typeface="+mn-lt"/>
          <a:ea typeface="+mn-ea"/>
          <a:cs typeface="+mn-cs"/>
        </a:defRPr>
      </a:lvl7pPr>
      <a:lvl8pPr marL="3200284" algn="l" defTabSz="914366" rtl="0" eaLnBrk="1" latinLnBrk="0" hangingPunct="1">
        <a:defRPr sz="1800" kern="1200">
          <a:solidFill>
            <a:schemeClr val="tx1"/>
          </a:solidFill>
          <a:latin typeface="+mn-lt"/>
          <a:ea typeface="+mn-ea"/>
          <a:cs typeface="+mn-cs"/>
        </a:defRPr>
      </a:lvl8pPr>
      <a:lvl9pPr marL="3657466" algn="l" defTabSz="91436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 userDrawn="1">
          <p15:clr>
            <a:srgbClr val="F26B43"/>
          </p15:clr>
        </p15:guide>
        <p15:guide id="2" pos="6068" userDrawn="1">
          <p15:clr>
            <a:srgbClr val="F26B43"/>
          </p15:clr>
        </p15:guide>
        <p15:guide id="3" orient="horz" pos="890" userDrawn="1">
          <p15:clr>
            <a:srgbClr val="F26B43"/>
          </p15:clr>
        </p15:guide>
        <p15:guide id="4"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6A651C2-85AF-4CB6-860D-A49DDAF07B3C}"/>
              </a:ext>
            </a:extLst>
          </p:cNvPr>
          <p:cNvSpPr>
            <a:spLocks noGrp="1"/>
          </p:cNvSpPr>
          <p:nvPr>
            <p:ph type="body" sz="quarter" idx="22"/>
          </p:nvPr>
        </p:nvSpPr>
        <p:spPr>
          <a:xfrm>
            <a:off x="794" y="2880114"/>
            <a:ext cx="3188108" cy="358669"/>
          </a:xfrm>
        </p:spPr>
        <p:txBody>
          <a:bodyPr/>
          <a:lstStyle/>
          <a:p>
            <a:r>
              <a:rPr lang="de-CH"/>
              <a:t>Uwe Fleischhauer | EA</a:t>
            </a:r>
            <a:r>
              <a:rPr lang="en-US"/>
              <a:t>​</a:t>
            </a:r>
          </a:p>
        </p:txBody>
      </p:sp>
      <p:sp>
        <p:nvSpPr>
          <p:cNvPr id="5" name="Text Placeholder 3">
            <a:extLst>
              <a:ext uri="{FF2B5EF4-FFF2-40B4-BE49-F238E27FC236}">
                <a16:creationId xmlns:a16="http://schemas.microsoft.com/office/drawing/2014/main" id="{6561177D-2F59-47ED-BC07-5174E26E89AF}"/>
              </a:ext>
            </a:extLst>
          </p:cNvPr>
          <p:cNvSpPr>
            <a:spLocks noGrp="1"/>
          </p:cNvSpPr>
          <p:nvPr>
            <p:ph type="body" sz="quarter" idx="16"/>
          </p:nvPr>
        </p:nvSpPr>
        <p:spPr>
          <a:xfrm>
            <a:off x="0" y="1695152"/>
            <a:ext cx="8078870" cy="543335"/>
          </a:xfrm>
        </p:spPr>
        <p:txBody>
          <a:bodyPr/>
          <a:lstStyle/>
          <a:p>
            <a:r>
              <a:rPr lang="de-CH"/>
              <a:t>Empfehlungen EA Domain </a:t>
            </a:r>
            <a:r>
              <a:rPr lang="de-CH" err="1"/>
              <a:t>Scope</a:t>
            </a:r>
            <a:r>
              <a:rPr lang="de-CH"/>
              <a:t> EIGER</a:t>
            </a:r>
            <a:r>
              <a:rPr lang="en-US"/>
              <a:t>​</a:t>
            </a:r>
          </a:p>
        </p:txBody>
      </p:sp>
      <p:sp>
        <p:nvSpPr>
          <p:cNvPr id="6" name="Text Placeholder 4">
            <a:extLst>
              <a:ext uri="{FF2B5EF4-FFF2-40B4-BE49-F238E27FC236}">
                <a16:creationId xmlns:a16="http://schemas.microsoft.com/office/drawing/2014/main" id="{98240E30-ABCF-4F18-8EC1-9C95B81F42F1}"/>
              </a:ext>
            </a:extLst>
          </p:cNvPr>
          <p:cNvSpPr>
            <a:spLocks noGrp="1"/>
          </p:cNvSpPr>
          <p:nvPr>
            <p:ph type="body" sz="quarter" idx="25"/>
          </p:nvPr>
        </p:nvSpPr>
        <p:spPr>
          <a:xfrm>
            <a:off x="794" y="2287633"/>
            <a:ext cx="6506324" cy="543335"/>
          </a:xfrm>
        </p:spPr>
        <p:txBody>
          <a:bodyPr/>
          <a:lstStyle/>
          <a:p>
            <a:r>
              <a:rPr lang="de-CH" err="1"/>
              <a:t>Entwicklungsprocess</a:t>
            </a:r>
            <a:r>
              <a:rPr lang="de-CH"/>
              <a:t> für EIGER</a:t>
            </a:r>
            <a:r>
              <a:rPr lang="en-US"/>
              <a:t>​</a:t>
            </a:r>
            <a:endParaRPr lang="en-US" b="0" i="0">
              <a:effectLst/>
            </a:endParaRPr>
          </a:p>
        </p:txBody>
      </p:sp>
      <p:sp>
        <p:nvSpPr>
          <p:cNvPr id="7" name="Text Placeholder 5">
            <a:extLst>
              <a:ext uri="{FF2B5EF4-FFF2-40B4-BE49-F238E27FC236}">
                <a16:creationId xmlns:a16="http://schemas.microsoft.com/office/drawing/2014/main" id="{D7D9A560-EAA3-4E83-B251-25069E2B6998}"/>
              </a:ext>
            </a:extLst>
          </p:cNvPr>
          <p:cNvSpPr>
            <a:spLocks noGrp="1"/>
          </p:cNvSpPr>
          <p:nvPr>
            <p:ph type="body" sz="quarter" idx="26"/>
          </p:nvPr>
        </p:nvSpPr>
        <p:spPr>
          <a:xfrm>
            <a:off x="793" y="3287927"/>
            <a:ext cx="3372454" cy="358669"/>
          </a:xfrm>
        </p:spPr>
        <p:txBody>
          <a:bodyPr/>
          <a:lstStyle/>
          <a:p>
            <a:r>
              <a:rPr lang="de-CH"/>
              <a:t>12.02.2021 / Version 0.1</a:t>
            </a:r>
          </a:p>
        </p:txBody>
      </p:sp>
    </p:spTree>
    <p:extLst>
      <p:ext uri="{BB962C8B-B14F-4D97-AF65-F5344CB8AC3E}">
        <p14:creationId xmlns:p14="http://schemas.microsoft.com/office/powerpoint/2010/main" val="39002825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8">
            <a:extLst>
              <a:ext uri="{FF2B5EF4-FFF2-40B4-BE49-F238E27FC236}">
                <a16:creationId xmlns:a16="http://schemas.microsoft.com/office/drawing/2014/main" id="{6E76441E-7F40-4173-8CFA-0C8333803232}"/>
              </a:ext>
            </a:extLst>
          </p:cNvPr>
          <p:cNvSpPr/>
          <p:nvPr/>
        </p:nvSpPr>
        <p:spPr bwMode="auto">
          <a:xfrm>
            <a:off x="284420" y="5149707"/>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Basis / Automatisch</a:t>
            </a:r>
            <a:endParaRPr lang="en-US" sz="1000" b="1" dirty="0" err="1"/>
          </a:p>
        </p:txBody>
      </p:sp>
      <p:sp>
        <p:nvSpPr>
          <p:cNvPr id="25" name="Rectangle 49">
            <a:extLst>
              <a:ext uri="{FF2B5EF4-FFF2-40B4-BE49-F238E27FC236}">
                <a16:creationId xmlns:a16="http://schemas.microsoft.com/office/drawing/2014/main" id="{6F9377C9-8E18-489D-9897-F455A840E510}"/>
              </a:ext>
            </a:extLst>
          </p:cNvPr>
          <p:cNvSpPr/>
          <p:nvPr/>
        </p:nvSpPr>
        <p:spPr bwMode="auto">
          <a:xfrm>
            <a:off x="947138" y="5152995"/>
            <a:ext cx="8699529" cy="7704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6" name="Rectangle 46">
            <a:extLst>
              <a:ext uri="{FF2B5EF4-FFF2-40B4-BE49-F238E27FC236}">
                <a16:creationId xmlns:a16="http://schemas.microsoft.com/office/drawing/2014/main" id="{CFA79D6C-2B0E-48C6-9A53-4CA24206C747}"/>
              </a:ext>
            </a:extLst>
          </p:cNvPr>
          <p:cNvSpPr/>
          <p:nvPr/>
        </p:nvSpPr>
        <p:spPr bwMode="auto">
          <a:xfrm>
            <a:off x="284420" y="4380750"/>
            <a:ext cx="662718"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Entwicklung</a:t>
            </a:r>
            <a:endParaRPr lang="en-US" sz="1000" b="1" dirty="0" err="1"/>
          </a:p>
        </p:txBody>
      </p:sp>
      <p:sp>
        <p:nvSpPr>
          <p:cNvPr id="27" name="Rectangle 47">
            <a:extLst>
              <a:ext uri="{FF2B5EF4-FFF2-40B4-BE49-F238E27FC236}">
                <a16:creationId xmlns:a16="http://schemas.microsoft.com/office/drawing/2014/main" id="{AA287DFA-3636-4701-8398-38B078565562}"/>
              </a:ext>
            </a:extLst>
          </p:cNvPr>
          <p:cNvSpPr/>
          <p:nvPr/>
        </p:nvSpPr>
        <p:spPr bwMode="auto">
          <a:xfrm>
            <a:off x="947138" y="4380750"/>
            <a:ext cx="8699529"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8" name="Rectangle 44">
            <a:extLst>
              <a:ext uri="{FF2B5EF4-FFF2-40B4-BE49-F238E27FC236}">
                <a16:creationId xmlns:a16="http://schemas.microsoft.com/office/drawing/2014/main" id="{FA8E0B39-A44A-4175-9386-3EA244DEC061}"/>
              </a:ext>
            </a:extLst>
          </p:cNvPr>
          <p:cNvSpPr/>
          <p:nvPr/>
        </p:nvSpPr>
        <p:spPr bwMode="auto">
          <a:xfrm>
            <a:off x="284420" y="3608834"/>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Gatekeeper</a:t>
            </a:r>
            <a:endParaRPr lang="en-US" sz="1000" b="1" dirty="0" err="1"/>
          </a:p>
        </p:txBody>
      </p:sp>
      <p:sp>
        <p:nvSpPr>
          <p:cNvPr id="29" name="Rectangle 45">
            <a:extLst>
              <a:ext uri="{FF2B5EF4-FFF2-40B4-BE49-F238E27FC236}">
                <a16:creationId xmlns:a16="http://schemas.microsoft.com/office/drawing/2014/main" id="{7F9EF110-0505-4D36-891E-84656B211CCC}"/>
              </a:ext>
            </a:extLst>
          </p:cNvPr>
          <p:cNvSpPr/>
          <p:nvPr/>
        </p:nvSpPr>
        <p:spPr bwMode="auto">
          <a:xfrm>
            <a:off x="947138" y="3608834"/>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30" name="Rectangle 42">
            <a:extLst>
              <a:ext uri="{FF2B5EF4-FFF2-40B4-BE49-F238E27FC236}">
                <a16:creationId xmlns:a16="http://schemas.microsoft.com/office/drawing/2014/main" id="{C4ACD44A-9CE6-4494-A582-7972699EE672}"/>
              </a:ext>
            </a:extLst>
          </p:cNvPr>
          <p:cNvSpPr/>
          <p:nvPr/>
        </p:nvSpPr>
        <p:spPr bwMode="auto">
          <a:xfrm>
            <a:off x="284420" y="2835735"/>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Solutioning Team</a:t>
            </a:r>
            <a:endParaRPr lang="en-US" sz="1000" b="1" dirty="0" err="1"/>
          </a:p>
        </p:txBody>
      </p:sp>
      <p:sp>
        <p:nvSpPr>
          <p:cNvPr id="31" name="Rectangle 43">
            <a:extLst>
              <a:ext uri="{FF2B5EF4-FFF2-40B4-BE49-F238E27FC236}">
                <a16:creationId xmlns:a16="http://schemas.microsoft.com/office/drawing/2014/main" id="{4387635D-62AC-4DFE-BED3-A9955039619F}"/>
              </a:ext>
            </a:extLst>
          </p:cNvPr>
          <p:cNvSpPr/>
          <p:nvPr/>
        </p:nvSpPr>
        <p:spPr bwMode="auto">
          <a:xfrm>
            <a:off x="947138" y="2835735"/>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32" name="Rectangle 32">
            <a:extLst>
              <a:ext uri="{FF2B5EF4-FFF2-40B4-BE49-F238E27FC236}">
                <a16:creationId xmlns:a16="http://schemas.microsoft.com/office/drawing/2014/main" id="{9DAA1EB3-CE0E-471B-94F2-392B2A0CB8A6}"/>
              </a:ext>
            </a:extLst>
          </p:cNvPr>
          <p:cNvSpPr/>
          <p:nvPr/>
        </p:nvSpPr>
        <p:spPr bwMode="auto">
          <a:xfrm>
            <a:off x="284420" y="2063819"/>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Fachbereich</a:t>
            </a:r>
            <a:endParaRPr lang="en-US" sz="1000" b="1" dirty="0" err="1"/>
          </a:p>
        </p:txBody>
      </p:sp>
      <p:sp>
        <p:nvSpPr>
          <p:cNvPr id="33" name="Rectangle 33">
            <a:extLst>
              <a:ext uri="{FF2B5EF4-FFF2-40B4-BE49-F238E27FC236}">
                <a16:creationId xmlns:a16="http://schemas.microsoft.com/office/drawing/2014/main" id="{1259B5B8-B958-4B23-BB14-7C4E7DAB3627}"/>
              </a:ext>
            </a:extLst>
          </p:cNvPr>
          <p:cNvSpPr/>
          <p:nvPr/>
        </p:nvSpPr>
        <p:spPr bwMode="auto">
          <a:xfrm>
            <a:off x="947138" y="2063819"/>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34" name="Rectangle 6">
            <a:extLst>
              <a:ext uri="{FF2B5EF4-FFF2-40B4-BE49-F238E27FC236}">
                <a16:creationId xmlns:a16="http://schemas.microsoft.com/office/drawing/2014/main" id="{92F5D7D7-31F2-42C5-9BEF-12F8124FFAD3}"/>
              </a:ext>
            </a:extLst>
          </p:cNvPr>
          <p:cNvSpPr/>
          <p:nvPr/>
        </p:nvSpPr>
        <p:spPr bwMode="auto">
          <a:xfrm>
            <a:off x="284420" y="1291903"/>
            <a:ext cx="662718"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PM / CAB</a:t>
            </a:r>
            <a:endParaRPr lang="en-US" sz="1000" b="1" dirty="0" err="1"/>
          </a:p>
        </p:txBody>
      </p:sp>
      <p:sp>
        <p:nvSpPr>
          <p:cNvPr id="35" name="Rectangle 31">
            <a:extLst>
              <a:ext uri="{FF2B5EF4-FFF2-40B4-BE49-F238E27FC236}">
                <a16:creationId xmlns:a16="http://schemas.microsoft.com/office/drawing/2014/main" id="{0434776A-8228-48BF-9F98-2C882B63EFD4}"/>
              </a:ext>
            </a:extLst>
          </p:cNvPr>
          <p:cNvSpPr/>
          <p:nvPr/>
        </p:nvSpPr>
        <p:spPr bwMode="auto">
          <a:xfrm>
            <a:off x="944628" y="1291903"/>
            <a:ext cx="8699529"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a:xfrm>
            <a:off x="272480" y="935194"/>
            <a:ext cx="8568000" cy="318924"/>
          </a:xfrm>
        </p:spPr>
        <p:txBody>
          <a:bodyPr/>
          <a:lstStyle/>
          <a:p>
            <a:r>
              <a:rPr lang="en-US" err="1"/>
              <a:t>Normales</a:t>
            </a:r>
            <a:r>
              <a:rPr lang="en-US"/>
              <a:t> Deployment (3)</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10</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sp>
        <p:nvSpPr>
          <p:cNvPr id="19" name="Rectangle: Rounded Corners 18">
            <a:extLst>
              <a:ext uri="{FF2B5EF4-FFF2-40B4-BE49-F238E27FC236}">
                <a16:creationId xmlns:a16="http://schemas.microsoft.com/office/drawing/2014/main" id="{161179C4-1464-4AC7-85C3-FE29E0E0C8D2}"/>
              </a:ext>
            </a:extLst>
          </p:cNvPr>
          <p:cNvSpPr/>
          <p:nvPr/>
        </p:nvSpPr>
        <p:spPr bwMode="auto">
          <a:xfrm>
            <a:off x="5061190" y="3663532"/>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Prüfe Regression und setzte Status “Fertig für Produktion”	</a:t>
            </a:r>
          </a:p>
        </p:txBody>
      </p:sp>
      <p:sp>
        <p:nvSpPr>
          <p:cNvPr id="20" name="Rectangle: Rounded Corners 19">
            <a:extLst>
              <a:ext uri="{FF2B5EF4-FFF2-40B4-BE49-F238E27FC236}">
                <a16:creationId xmlns:a16="http://schemas.microsoft.com/office/drawing/2014/main" id="{59BD8288-C28A-4AF1-9CBC-AB8219E12C62}"/>
              </a:ext>
            </a:extLst>
          </p:cNvPr>
          <p:cNvSpPr/>
          <p:nvPr/>
        </p:nvSpPr>
        <p:spPr bwMode="auto">
          <a:xfrm>
            <a:off x="7896808"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Überführe</a:t>
            </a:r>
            <a:r>
              <a:rPr lang="en-US" sz="800">
                <a:solidFill>
                  <a:schemeClr val="bg1"/>
                </a:solidFill>
              </a:rPr>
              <a:t> </a:t>
            </a:r>
            <a:r>
              <a:rPr lang="en-US" sz="800" err="1">
                <a:solidFill>
                  <a:schemeClr val="bg1"/>
                </a:solidFill>
              </a:rPr>
              <a:t>ausgewählte</a:t>
            </a:r>
            <a:r>
              <a:rPr lang="en-US" sz="800">
                <a:solidFill>
                  <a:schemeClr val="bg1"/>
                </a:solidFill>
              </a:rPr>
              <a:t> FUT und INT </a:t>
            </a:r>
            <a:r>
              <a:rPr lang="en-US" sz="800" err="1">
                <a:solidFill>
                  <a:schemeClr val="bg1"/>
                </a:solidFill>
              </a:rPr>
              <a:t>Fälle</a:t>
            </a:r>
            <a:r>
              <a:rPr lang="en-US" sz="800">
                <a:solidFill>
                  <a:schemeClr val="bg1"/>
                </a:solidFill>
              </a:rPr>
              <a:t> in </a:t>
            </a:r>
            <a:r>
              <a:rPr lang="en-US" sz="800" err="1">
                <a:solidFill>
                  <a:schemeClr val="bg1"/>
                </a:solidFill>
              </a:rPr>
              <a:t>automatisierten</a:t>
            </a:r>
            <a:r>
              <a:rPr lang="en-US" sz="800">
                <a:solidFill>
                  <a:schemeClr val="bg1"/>
                </a:solidFill>
              </a:rPr>
              <a:t> </a:t>
            </a:r>
            <a:r>
              <a:rPr lang="en-US" sz="800" err="1">
                <a:solidFill>
                  <a:schemeClr val="bg1"/>
                </a:solidFill>
              </a:rPr>
              <a:t>Regressionstestpool</a:t>
            </a:r>
            <a:endParaRPr lang="en-US" sz="800">
              <a:solidFill>
                <a:schemeClr val="bg1"/>
              </a:solidFill>
            </a:endParaRPr>
          </a:p>
        </p:txBody>
      </p:sp>
      <p:sp>
        <p:nvSpPr>
          <p:cNvPr id="22" name="Rectangle: Rounded Corners 21">
            <a:extLst>
              <a:ext uri="{FF2B5EF4-FFF2-40B4-BE49-F238E27FC236}">
                <a16:creationId xmlns:a16="http://schemas.microsoft.com/office/drawing/2014/main" id="{97029C69-0A4F-4727-8F7F-5B231BC5E9DB}"/>
              </a:ext>
            </a:extLst>
          </p:cNvPr>
          <p:cNvSpPr/>
          <p:nvPr/>
        </p:nvSpPr>
        <p:spPr bwMode="auto">
          <a:xfrm>
            <a:off x="6452014"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Übergabe</a:t>
            </a:r>
            <a:r>
              <a:rPr lang="en-US" sz="800">
                <a:solidFill>
                  <a:schemeClr val="bg1"/>
                </a:solidFill>
              </a:rPr>
              <a:t> an </a:t>
            </a:r>
            <a:r>
              <a:rPr lang="en-US" sz="800" err="1">
                <a:solidFill>
                  <a:schemeClr val="bg1"/>
                </a:solidFill>
              </a:rPr>
              <a:t>Betriebsteam</a:t>
            </a:r>
            <a:r>
              <a:rPr lang="en-US" sz="800">
                <a:solidFill>
                  <a:schemeClr val="bg1"/>
                </a:solidFill>
              </a:rPr>
              <a:t> </a:t>
            </a:r>
            <a:r>
              <a:rPr lang="en-US" sz="800" err="1">
                <a:solidFill>
                  <a:schemeClr val="bg1"/>
                </a:solidFill>
              </a:rPr>
              <a:t>mit</a:t>
            </a:r>
            <a:r>
              <a:rPr lang="en-US" sz="800">
                <a:solidFill>
                  <a:schemeClr val="bg1"/>
                </a:solidFill>
              </a:rPr>
              <a:t> </a:t>
            </a:r>
            <a:r>
              <a:rPr lang="en-US" sz="800" err="1">
                <a:solidFill>
                  <a:schemeClr val="bg1"/>
                </a:solidFill>
              </a:rPr>
              <a:t>Dokumentation</a:t>
            </a:r>
            <a:endParaRPr lang="en-US" sz="800">
              <a:solidFill>
                <a:schemeClr val="bg1"/>
              </a:solidFill>
            </a:endParaRPr>
          </a:p>
        </p:txBody>
      </p:sp>
      <p:sp>
        <p:nvSpPr>
          <p:cNvPr id="24" name="Rectangle: Rounded Corners 23">
            <a:extLst>
              <a:ext uri="{FF2B5EF4-FFF2-40B4-BE49-F238E27FC236}">
                <a16:creationId xmlns:a16="http://schemas.microsoft.com/office/drawing/2014/main" id="{D2F5DCEF-F37C-4943-800B-A11DE04788D8}"/>
              </a:ext>
            </a:extLst>
          </p:cNvPr>
          <p:cNvSpPr/>
          <p:nvPr/>
        </p:nvSpPr>
        <p:spPr bwMode="auto">
          <a:xfrm>
            <a:off x="6424839" y="5193535"/>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Transportiere nach Produktionssystem</a:t>
            </a:r>
          </a:p>
          <a:p>
            <a:pPr algn="l">
              <a:buClr>
                <a:schemeClr val="accent1"/>
              </a:buClr>
            </a:pPr>
            <a:r>
              <a:rPr lang="en-US" sz="800">
                <a:solidFill>
                  <a:schemeClr val="bg1"/>
                </a:solidFill>
              </a:rPr>
              <a:t>automatisch</a:t>
            </a:r>
          </a:p>
        </p:txBody>
      </p:sp>
      <p:sp>
        <p:nvSpPr>
          <p:cNvPr id="38" name="Rectangle: Rounded Corners 22">
            <a:extLst>
              <a:ext uri="{FF2B5EF4-FFF2-40B4-BE49-F238E27FC236}">
                <a16:creationId xmlns:a16="http://schemas.microsoft.com/office/drawing/2014/main" id="{7C446A8E-C77C-4A4B-8555-D203076781E9}"/>
              </a:ext>
            </a:extLst>
          </p:cNvPr>
          <p:cNvSpPr/>
          <p:nvPr/>
        </p:nvSpPr>
        <p:spPr bwMode="auto">
          <a:xfrm>
            <a:off x="1240210" y="3669290"/>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Gatekeepermeeting durch und setze Status “Fertig für Regression“</a:t>
            </a:r>
          </a:p>
        </p:txBody>
      </p:sp>
      <p:sp>
        <p:nvSpPr>
          <p:cNvPr id="40" name="Rectangle: Rounded Corners 16">
            <a:extLst>
              <a:ext uri="{FF2B5EF4-FFF2-40B4-BE49-F238E27FC236}">
                <a16:creationId xmlns:a16="http://schemas.microsoft.com/office/drawing/2014/main" id="{3C14FE48-C054-43A7-8681-12D1FDD547AE}"/>
              </a:ext>
            </a:extLst>
          </p:cNvPr>
          <p:cNvSpPr/>
          <p:nvPr/>
        </p:nvSpPr>
        <p:spPr bwMode="auto">
          <a:xfrm>
            <a:off x="2200588" y="5193535"/>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Transportiere nach Regressionstestsystem regulär nach Freigabe</a:t>
            </a:r>
          </a:p>
        </p:txBody>
      </p:sp>
      <p:sp>
        <p:nvSpPr>
          <p:cNvPr id="41" name="Rectangle: Rounded Corners 52">
            <a:extLst>
              <a:ext uri="{FF2B5EF4-FFF2-40B4-BE49-F238E27FC236}">
                <a16:creationId xmlns:a16="http://schemas.microsoft.com/office/drawing/2014/main" id="{96C7709B-A741-45A5-9300-46F59E3833A1}"/>
              </a:ext>
            </a:extLst>
          </p:cNvPr>
          <p:cNvSpPr/>
          <p:nvPr/>
        </p:nvSpPr>
        <p:spPr bwMode="auto">
          <a:xfrm>
            <a:off x="2200968" y="5726881"/>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42" name="Rectangle: Rounded Corners 9">
            <a:extLst>
              <a:ext uri="{FF2B5EF4-FFF2-40B4-BE49-F238E27FC236}">
                <a16:creationId xmlns:a16="http://schemas.microsoft.com/office/drawing/2014/main" id="{50DF9820-8F14-4B12-8958-08C1B0EF8C0C}"/>
              </a:ext>
            </a:extLst>
          </p:cNvPr>
          <p:cNvSpPr/>
          <p:nvPr/>
        </p:nvSpPr>
        <p:spPr bwMode="auto">
          <a:xfrm>
            <a:off x="3635669"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a:t>
            </a:r>
            <a:r>
              <a:rPr lang="en-US" sz="800" err="1">
                <a:solidFill>
                  <a:schemeClr val="bg1"/>
                </a:solidFill>
              </a:rPr>
              <a:t>automatisierten</a:t>
            </a:r>
            <a:r>
              <a:rPr lang="en-US" sz="800">
                <a:solidFill>
                  <a:schemeClr val="bg1"/>
                </a:solidFill>
              </a:rPr>
              <a:t> </a:t>
            </a:r>
            <a:r>
              <a:rPr lang="en-US" sz="800" err="1">
                <a:solidFill>
                  <a:schemeClr val="bg1"/>
                </a:solidFill>
              </a:rPr>
              <a:t>Regressionstest</a:t>
            </a:r>
            <a:r>
              <a:rPr lang="en-US" sz="800">
                <a:solidFill>
                  <a:schemeClr val="bg1"/>
                </a:solidFill>
              </a:rPr>
              <a:t> </a:t>
            </a:r>
            <a:r>
              <a:rPr lang="en-US" sz="800" err="1">
                <a:solidFill>
                  <a:schemeClr val="bg1"/>
                </a:solidFill>
              </a:rPr>
              <a:t>durch</a:t>
            </a:r>
            <a:endParaRPr lang="en-US" sz="800">
              <a:solidFill>
                <a:schemeClr val="bg1"/>
              </a:solidFill>
            </a:endParaRPr>
          </a:p>
        </p:txBody>
      </p:sp>
      <p:sp>
        <p:nvSpPr>
          <p:cNvPr id="43" name="Rectangle: Rounded Corners 19">
            <a:extLst>
              <a:ext uri="{FF2B5EF4-FFF2-40B4-BE49-F238E27FC236}">
                <a16:creationId xmlns:a16="http://schemas.microsoft.com/office/drawing/2014/main" id="{CC31003F-5157-49D1-8117-6A97F2E14518}"/>
              </a:ext>
            </a:extLst>
          </p:cNvPr>
          <p:cNvSpPr/>
          <p:nvPr/>
        </p:nvSpPr>
        <p:spPr bwMode="auto">
          <a:xfrm>
            <a:off x="3635669"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 aus Regressionstest</a:t>
            </a:r>
          </a:p>
        </p:txBody>
      </p:sp>
      <p:sp>
        <p:nvSpPr>
          <p:cNvPr id="44" name="Rectangle: Rounded Corners 58">
            <a:extLst>
              <a:ext uri="{FF2B5EF4-FFF2-40B4-BE49-F238E27FC236}">
                <a16:creationId xmlns:a16="http://schemas.microsoft.com/office/drawing/2014/main" id="{42482337-A7EB-4F8B-AAED-77E31918F79F}"/>
              </a:ext>
            </a:extLst>
          </p:cNvPr>
          <p:cNvSpPr/>
          <p:nvPr/>
        </p:nvSpPr>
        <p:spPr bwMode="auto">
          <a:xfrm>
            <a:off x="3635669"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 / CHaRM</a:t>
            </a:r>
          </a:p>
        </p:txBody>
      </p:sp>
      <p:sp>
        <p:nvSpPr>
          <p:cNvPr id="45" name="Rectangle: Rounded Corners 57">
            <a:extLst>
              <a:ext uri="{FF2B5EF4-FFF2-40B4-BE49-F238E27FC236}">
                <a16:creationId xmlns:a16="http://schemas.microsoft.com/office/drawing/2014/main" id="{DF728515-3799-4BC7-A7F7-DFE9C4B3F4CF}"/>
              </a:ext>
            </a:extLst>
          </p:cNvPr>
          <p:cNvSpPr/>
          <p:nvPr/>
        </p:nvSpPr>
        <p:spPr bwMode="auto">
          <a:xfrm>
            <a:off x="3633027" y="263687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cxnSp>
        <p:nvCxnSpPr>
          <p:cNvPr id="46" name="Verbinder: gewinkelt 45">
            <a:extLst>
              <a:ext uri="{FF2B5EF4-FFF2-40B4-BE49-F238E27FC236}">
                <a16:creationId xmlns:a16="http://schemas.microsoft.com/office/drawing/2014/main" id="{E4C6637A-6FBF-4C06-8C0C-68C459018E64}"/>
              </a:ext>
            </a:extLst>
          </p:cNvPr>
          <p:cNvCxnSpPr>
            <a:cxnSpLocks/>
            <a:stCxn id="45" idx="2"/>
            <a:endCxn id="43" idx="0"/>
          </p:cNvCxnSpPr>
          <p:nvPr/>
        </p:nvCxnSpPr>
        <p:spPr>
          <a:xfrm rot="16200000" flipH="1">
            <a:off x="3412890" y="3611174"/>
            <a:ext cx="1646442" cy="2642"/>
          </a:xfrm>
          <a:prstGeom prst="bentConnector3">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Ellipse 46">
            <a:extLst>
              <a:ext uri="{FF2B5EF4-FFF2-40B4-BE49-F238E27FC236}">
                <a16:creationId xmlns:a16="http://schemas.microsoft.com/office/drawing/2014/main" id="{25EAD399-923E-48A2-896B-87101F0ADD63}"/>
              </a:ext>
            </a:extLst>
          </p:cNvPr>
          <p:cNvSpPr/>
          <p:nvPr/>
        </p:nvSpPr>
        <p:spPr bwMode="auto">
          <a:xfrm>
            <a:off x="997457" y="2292460"/>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3</a:t>
            </a:r>
            <a:endParaRPr lang="en-US" sz="1400" dirty="0" err="1">
              <a:solidFill>
                <a:schemeClr val="bg1"/>
              </a:solidFill>
            </a:endParaRPr>
          </a:p>
        </p:txBody>
      </p:sp>
      <p:cxnSp>
        <p:nvCxnSpPr>
          <p:cNvPr id="49" name="Verbinder: gewinkelt 48">
            <a:extLst>
              <a:ext uri="{FF2B5EF4-FFF2-40B4-BE49-F238E27FC236}">
                <a16:creationId xmlns:a16="http://schemas.microsoft.com/office/drawing/2014/main" id="{217B3E29-C5A7-44B3-91D7-36DF3DF99181}"/>
              </a:ext>
            </a:extLst>
          </p:cNvPr>
          <p:cNvCxnSpPr>
            <a:cxnSpLocks/>
            <a:stCxn id="47" idx="6"/>
            <a:endCxn id="38" idx="1"/>
          </p:cNvCxnSpPr>
          <p:nvPr/>
        </p:nvCxnSpPr>
        <p:spPr>
          <a:xfrm flipH="1">
            <a:off x="1240210" y="2418460"/>
            <a:ext cx="9247" cy="1537030"/>
          </a:xfrm>
          <a:prstGeom prst="bentConnector5">
            <a:avLst>
              <a:gd name="adj1" fmla="val -2472153"/>
              <a:gd name="adj2" fmla="val 44789"/>
              <a:gd name="adj3" fmla="val 2572153"/>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Verbinder: gewinkelt 51">
            <a:extLst>
              <a:ext uri="{FF2B5EF4-FFF2-40B4-BE49-F238E27FC236}">
                <a16:creationId xmlns:a16="http://schemas.microsoft.com/office/drawing/2014/main" id="{9C67E1AD-254D-4B49-9A76-DACE3BD9CF80}"/>
              </a:ext>
            </a:extLst>
          </p:cNvPr>
          <p:cNvCxnSpPr>
            <a:cxnSpLocks/>
            <a:stCxn id="38" idx="3"/>
            <a:endCxn id="40" idx="1"/>
          </p:cNvCxnSpPr>
          <p:nvPr/>
        </p:nvCxnSpPr>
        <p:spPr>
          <a:xfrm flipH="1">
            <a:off x="2200588" y="3955490"/>
            <a:ext cx="243147" cy="1524245"/>
          </a:xfrm>
          <a:prstGeom prst="bentConnector5">
            <a:avLst>
              <a:gd name="adj1" fmla="val -94017"/>
              <a:gd name="adj2" fmla="val 50000"/>
              <a:gd name="adj3" fmla="val 194017"/>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4">
            <a:extLst>
              <a:ext uri="{FF2B5EF4-FFF2-40B4-BE49-F238E27FC236}">
                <a16:creationId xmlns:a16="http://schemas.microsoft.com/office/drawing/2014/main" id="{212C75FD-E04A-486C-B3B6-46D9BCB6B7E6}"/>
              </a:ext>
            </a:extLst>
          </p:cNvPr>
          <p:cNvSpPr/>
          <p:nvPr/>
        </p:nvSpPr>
        <p:spPr bwMode="auto">
          <a:xfrm>
            <a:off x="1247634" y="418741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manuell</a:t>
            </a:r>
          </a:p>
        </p:txBody>
      </p:sp>
      <p:sp>
        <p:nvSpPr>
          <p:cNvPr id="57" name="Rectangle: Rounded Corners 58">
            <a:extLst>
              <a:ext uri="{FF2B5EF4-FFF2-40B4-BE49-F238E27FC236}">
                <a16:creationId xmlns:a16="http://schemas.microsoft.com/office/drawing/2014/main" id="{F4B344B8-8C1A-4ED9-B428-7935E6116C26}"/>
              </a:ext>
            </a:extLst>
          </p:cNvPr>
          <p:cNvSpPr/>
          <p:nvPr/>
        </p:nvSpPr>
        <p:spPr bwMode="auto">
          <a:xfrm>
            <a:off x="5061189" y="4186125"/>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8" name="Rectangle: Rounded Corners 52">
            <a:extLst>
              <a:ext uri="{FF2B5EF4-FFF2-40B4-BE49-F238E27FC236}">
                <a16:creationId xmlns:a16="http://schemas.microsoft.com/office/drawing/2014/main" id="{BC50057F-E9A8-4E3C-8C06-9D5EFF974EE7}"/>
              </a:ext>
            </a:extLst>
          </p:cNvPr>
          <p:cNvSpPr/>
          <p:nvPr/>
        </p:nvSpPr>
        <p:spPr bwMode="auto">
          <a:xfrm>
            <a:off x="6424459" y="5726881"/>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cxnSp>
        <p:nvCxnSpPr>
          <p:cNvPr id="60" name="Verbinder: gewinkelt 59">
            <a:extLst>
              <a:ext uri="{FF2B5EF4-FFF2-40B4-BE49-F238E27FC236}">
                <a16:creationId xmlns:a16="http://schemas.microsoft.com/office/drawing/2014/main" id="{8E508800-0672-49D0-AE38-8FF89DD579FC}"/>
              </a:ext>
            </a:extLst>
          </p:cNvPr>
          <p:cNvCxnSpPr>
            <a:cxnSpLocks/>
            <a:stCxn id="40" idx="3"/>
            <a:endCxn id="42" idx="1"/>
          </p:cNvCxnSpPr>
          <p:nvPr/>
        </p:nvCxnSpPr>
        <p:spPr>
          <a:xfrm flipV="1">
            <a:off x="3404113" y="2400473"/>
            <a:ext cx="231556" cy="3079262"/>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749B14E4-4357-4531-8222-A667D06BEB18}"/>
              </a:ext>
            </a:extLst>
          </p:cNvPr>
          <p:cNvCxnSpPr>
            <a:cxnSpLocks/>
            <a:stCxn id="42" idx="3"/>
            <a:endCxn id="19" idx="1"/>
          </p:cNvCxnSpPr>
          <p:nvPr/>
        </p:nvCxnSpPr>
        <p:spPr>
          <a:xfrm>
            <a:off x="4839194" y="2400473"/>
            <a:ext cx="221996" cy="1549259"/>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4229973E-26DE-4F4E-BDA5-8388E906D2F0}"/>
              </a:ext>
            </a:extLst>
          </p:cNvPr>
          <p:cNvCxnSpPr>
            <a:cxnSpLocks/>
            <a:stCxn id="19" idx="3"/>
            <a:endCxn id="24" idx="1"/>
          </p:cNvCxnSpPr>
          <p:nvPr/>
        </p:nvCxnSpPr>
        <p:spPr>
          <a:xfrm>
            <a:off x="6264715" y="3949732"/>
            <a:ext cx="160124" cy="153000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14675977-AD18-4827-800C-E306F3E312D1}"/>
              </a:ext>
            </a:extLst>
          </p:cNvPr>
          <p:cNvCxnSpPr>
            <a:cxnSpLocks/>
            <a:stCxn id="42" idx="3"/>
            <a:endCxn id="22" idx="1"/>
          </p:cNvCxnSpPr>
          <p:nvPr/>
        </p:nvCxnSpPr>
        <p:spPr>
          <a:xfrm>
            <a:off x="4839194" y="2400473"/>
            <a:ext cx="1612820"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802EB4AA-4A37-458F-B6E5-A60BA89033A6}"/>
              </a:ext>
            </a:extLst>
          </p:cNvPr>
          <p:cNvCxnSpPr>
            <a:cxnSpLocks/>
            <a:endCxn id="20" idx="1"/>
          </p:cNvCxnSpPr>
          <p:nvPr/>
        </p:nvCxnSpPr>
        <p:spPr>
          <a:xfrm>
            <a:off x="7655539" y="2392075"/>
            <a:ext cx="241269" cy="839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58">
            <a:extLst>
              <a:ext uri="{FF2B5EF4-FFF2-40B4-BE49-F238E27FC236}">
                <a16:creationId xmlns:a16="http://schemas.microsoft.com/office/drawing/2014/main" id="{799C4A5C-A8E2-4E60-B704-21905E709285}"/>
              </a:ext>
            </a:extLst>
          </p:cNvPr>
          <p:cNvSpPr/>
          <p:nvPr/>
        </p:nvSpPr>
        <p:spPr bwMode="auto">
          <a:xfrm>
            <a:off x="6452014" y="263071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Betriebsrepository</a:t>
            </a:r>
          </a:p>
        </p:txBody>
      </p:sp>
      <p:sp>
        <p:nvSpPr>
          <p:cNvPr id="77" name="Rectangle: Rounded Corners 57">
            <a:extLst>
              <a:ext uri="{FF2B5EF4-FFF2-40B4-BE49-F238E27FC236}">
                <a16:creationId xmlns:a16="http://schemas.microsoft.com/office/drawing/2014/main" id="{25A6155F-1A6C-4A61-A15D-05CB0EC9F686}"/>
              </a:ext>
            </a:extLst>
          </p:cNvPr>
          <p:cNvSpPr/>
          <p:nvPr/>
        </p:nvSpPr>
        <p:spPr bwMode="auto">
          <a:xfrm>
            <a:off x="7900451" y="263071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spTree>
    <p:extLst>
      <p:ext uri="{BB962C8B-B14F-4D97-AF65-F5344CB8AC3E}">
        <p14:creationId xmlns:p14="http://schemas.microsoft.com/office/powerpoint/2010/main" val="210495606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0B28C8B-67D0-474B-B67D-3F24225174DE}"/>
              </a:ext>
            </a:extLst>
          </p:cNvPr>
          <p:cNvSpPr/>
          <p:nvPr/>
        </p:nvSpPr>
        <p:spPr bwMode="auto">
          <a:xfrm>
            <a:off x="947138" y="5152995"/>
            <a:ext cx="8699529" cy="7704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9" name="Rectangle 48">
            <a:extLst>
              <a:ext uri="{FF2B5EF4-FFF2-40B4-BE49-F238E27FC236}">
                <a16:creationId xmlns:a16="http://schemas.microsoft.com/office/drawing/2014/main" id="{5C82F42D-1FA7-45FE-9EBF-6453C9D40278}"/>
              </a:ext>
            </a:extLst>
          </p:cNvPr>
          <p:cNvSpPr/>
          <p:nvPr/>
        </p:nvSpPr>
        <p:spPr bwMode="auto">
          <a:xfrm>
            <a:off x="284420" y="5149707"/>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Basis / Automatisch</a:t>
            </a:r>
            <a:endParaRPr lang="en-US" sz="1000" b="1" dirty="0" err="1"/>
          </a:p>
        </p:txBody>
      </p:sp>
      <p:sp>
        <p:nvSpPr>
          <p:cNvPr id="47" name="Rectangle 46">
            <a:extLst>
              <a:ext uri="{FF2B5EF4-FFF2-40B4-BE49-F238E27FC236}">
                <a16:creationId xmlns:a16="http://schemas.microsoft.com/office/drawing/2014/main" id="{FD4AD416-6680-4F85-8CE8-73AA93BB78B9}"/>
              </a:ext>
            </a:extLst>
          </p:cNvPr>
          <p:cNvSpPr/>
          <p:nvPr/>
        </p:nvSpPr>
        <p:spPr bwMode="auto">
          <a:xfrm>
            <a:off x="284420" y="4380750"/>
            <a:ext cx="662718"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Entwicklung</a:t>
            </a:r>
            <a:endParaRPr lang="en-US" sz="1000" b="1" dirty="0" err="1"/>
          </a:p>
        </p:txBody>
      </p:sp>
      <p:sp>
        <p:nvSpPr>
          <p:cNvPr id="48" name="Rectangle 47">
            <a:extLst>
              <a:ext uri="{FF2B5EF4-FFF2-40B4-BE49-F238E27FC236}">
                <a16:creationId xmlns:a16="http://schemas.microsoft.com/office/drawing/2014/main" id="{8412E493-79CF-4DC6-8040-78F96B17BBD6}"/>
              </a:ext>
            </a:extLst>
          </p:cNvPr>
          <p:cNvSpPr/>
          <p:nvPr/>
        </p:nvSpPr>
        <p:spPr bwMode="auto">
          <a:xfrm>
            <a:off x="944628" y="4380750"/>
            <a:ext cx="8699529"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5" name="Rectangle 44">
            <a:extLst>
              <a:ext uri="{FF2B5EF4-FFF2-40B4-BE49-F238E27FC236}">
                <a16:creationId xmlns:a16="http://schemas.microsoft.com/office/drawing/2014/main" id="{F8676D68-D3AF-4009-88D9-4E300911444F}"/>
              </a:ext>
            </a:extLst>
          </p:cNvPr>
          <p:cNvSpPr/>
          <p:nvPr/>
        </p:nvSpPr>
        <p:spPr bwMode="auto">
          <a:xfrm>
            <a:off x="284420" y="3608834"/>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Gatekeeper</a:t>
            </a:r>
            <a:endParaRPr lang="en-US" sz="1000" b="1" dirty="0" err="1"/>
          </a:p>
        </p:txBody>
      </p:sp>
      <p:sp>
        <p:nvSpPr>
          <p:cNvPr id="46" name="Rectangle 45">
            <a:extLst>
              <a:ext uri="{FF2B5EF4-FFF2-40B4-BE49-F238E27FC236}">
                <a16:creationId xmlns:a16="http://schemas.microsoft.com/office/drawing/2014/main" id="{4EA8ABB1-59F8-40D1-9AC7-FE5760F7257B}"/>
              </a:ext>
            </a:extLst>
          </p:cNvPr>
          <p:cNvSpPr/>
          <p:nvPr/>
        </p:nvSpPr>
        <p:spPr bwMode="auto">
          <a:xfrm>
            <a:off x="947138" y="3608834"/>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3" name="Rectangle 42">
            <a:extLst>
              <a:ext uri="{FF2B5EF4-FFF2-40B4-BE49-F238E27FC236}">
                <a16:creationId xmlns:a16="http://schemas.microsoft.com/office/drawing/2014/main" id="{BF997EAA-3936-4345-8A8C-5868150FD6CD}"/>
              </a:ext>
            </a:extLst>
          </p:cNvPr>
          <p:cNvSpPr/>
          <p:nvPr/>
        </p:nvSpPr>
        <p:spPr bwMode="auto">
          <a:xfrm>
            <a:off x="284420" y="2835735"/>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Solutioning Team</a:t>
            </a:r>
            <a:endParaRPr lang="en-US" sz="1000" b="1" dirty="0" err="1"/>
          </a:p>
        </p:txBody>
      </p:sp>
      <p:sp>
        <p:nvSpPr>
          <p:cNvPr id="44" name="Rectangle 43">
            <a:extLst>
              <a:ext uri="{FF2B5EF4-FFF2-40B4-BE49-F238E27FC236}">
                <a16:creationId xmlns:a16="http://schemas.microsoft.com/office/drawing/2014/main" id="{574710CB-A7F4-41E3-9387-77A01B66D59E}"/>
              </a:ext>
            </a:extLst>
          </p:cNvPr>
          <p:cNvSpPr/>
          <p:nvPr/>
        </p:nvSpPr>
        <p:spPr bwMode="auto">
          <a:xfrm>
            <a:off x="947138" y="2835735"/>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33" name="Rectangle 32">
            <a:extLst>
              <a:ext uri="{FF2B5EF4-FFF2-40B4-BE49-F238E27FC236}">
                <a16:creationId xmlns:a16="http://schemas.microsoft.com/office/drawing/2014/main" id="{60A1BCCF-C104-4748-8FA8-E71FC69A74B3}"/>
              </a:ext>
            </a:extLst>
          </p:cNvPr>
          <p:cNvSpPr/>
          <p:nvPr/>
        </p:nvSpPr>
        <p:spPr bwMode="auto">
          <a:xfrm>
            <a:off x="284420" y="2063819"/>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Fachbereich</a:t>
            </a:r>
            <a:endParaRPr lang="en-US" sz="1000" b="1" dirty="0" err="1"/>
          </a:p>
        </p:txBody>
      </p:sp>
      <p:sp>
        <p:nvSpPr>
          <p:cNvPr id="34" name="Rectangle 33">
            <a:extLst>
              <a:ext uri="{FF2B5EF4-FFF2-40B4-BE49-F238E27FC236}">
                <a16:creationId xmlns:a16="http://schemas.microsoft.com/office/drawing/2014/main" id="{3FCF4AB8-2914-4325-84F0-BC97D7E7A85D}"/>
              </a:ext>
            </a:extLst>
          </p:cNvPr>
          <p:cNvSpPr/>
          <p:nvPr/>
        </p:nvSpPr>
        <p:spPr bwMode="auto">
          <a:xfrm>
            <a:off x="947138" y="2063819"/>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7" name="Rectangle 6">
            <a:extLst>
              <a:ext uri="{FF2B5EF4-FFF2-40B4-BE49-F238E27FC236}">
                <a16:creationId xmlns:a16="http://schemas.microsoft.com/office/drawing/2014/main" id="{D2ACA5B7-5292-4DC7-A75E-EA84A98022BC}"/>
              </a:ext>
            </a:extLst>
          </p:cNvPr>
          <p:cNvSpPr/>
          <p:nvPr/>
        </p:nvSpPr>
        <p:spPr bwMode="auto">
          <a:xfrm>
            <a:off x="284420" y="1291903"/>
            <a:ext cx="662718"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PM / CAB</a:t>
            </a:r>
            <a:endParaRPr lang="en-US" sz="1000" b="1" dirty="0" err="1"/>
          </a:p>
        </p:txBody>
      </p:sp>
      <p:sp>
        <p:nvSpPr>
          <p:cNvPr id="32" name="Rectangle 31">
            <a:extLst>
              <a:ext uri="{FF2B5EF4-FFF2-40B4-BE49-F238E27FC236}">
                <a16:creationId xmlns:a16="http://schemas.microsoft.com/office/drawing/2014/main" id="{79FC3719-3DB5-49C8-9630-F8364F968244}"/>
              </a:ext>
            </a:extLst>
          </p:cNvPr>
          <p:cNvSpPr/>
          <p:nvPr/>
        </p:nvSpPr>
        <p:spPr bwMode="auto">
          <a:xfrm>
            <a:off x="944628" y="1291903"/>
            <a:ext cx="8699529"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a:t>Emergency Deployment(1)</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11</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sp>
        <p:nvSpPr>
          <p:cNvPr id="8" name="Rectangle: Rounded Corners 7">
            <a:extLst>
              <a:ext uri="{FF2B5EF4-FFF2-40B4-BE49-F238E27FC236}">
                <a16:creationId xmlns:a16="http://schemas.microsoft.com/office/drawing/2014/main" id="{A111AD06-1061-4190-A1F3-7423F306E1AD}"/>
              </a:ext>
            </a:extLst>
          </p:cNvPr>
          <p:cNvSpPr/>
          <p:nvPr/>
        </p:nvSpPr>
        <p:spPr bwMode="auto">
          <a:xfrm>
            <a:off x="1014164"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Erstelle genaue Beschreibung mit Status “Emergency” und informiere Beteiligte</a:t>
            </a:r>
          </a:p>
        </p:txBody>
      </p:sp>
      <p:sp>
        <p:nvSpPr>
          <p:cNvPr id="20" name="Rectangle: Rounded Corners 19">
            <a:extLst>
              <a:ext uri="{FF2B5EF4-FFF2-40B4-BE49-F238E27FC236}">
                <a16:creationId xmlns:a16="http://schemas.microsoft.com/office/drawing/2014/main" id="{59BD8288-C28A-4AF1-9CBC-AB8219E12C62}"/>
              </a:ext>
            </a:extLst>
          </p:cNvPr>
          <p:cNvSpPr/>
          <p:nvPr/>
        </p:nvSpPr>
        <p:spPr bwMode="auto">
          <a:xfrm>
            <a:off x="3373368"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a:t>
            </a:r>
          </a:p>
        </p:txBody>
      </p:sp>
      <p:sp>
        <p:nvSpPr>
          <p:cNvPr id="24" name="Rectangle: Rounded Corners 23">
            <a:extLst>
              <a:ext uri="{FF2B5EF4-FFF2-40B4-BE49-F238E27FC236}">
                <a16:creationId xmlns:a16="http://schemas.microsoft.com/office/drawing/2014/main" id="{8FAF8E14-C414-4833-92AF-94AF51D1747D}"/>
              </a:ext>
            </a:extLst>
          </p:cNvPr>
          <p:cNvSpPr/>
          <p:nvPr/>
        </p:nvSpPr>
        <p:spPr bwMode="auto">
          <a:xfrm>
            <a:off x="4727723"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a:t>
            </a:r>
            <a:r>
              <a:rPr lang="en-US" sz="800" err="1">
                <a:solidFill>
                  <a:schemeClr val="bg1"/>
                </a:solidFill>
              </a:rPr>
              <a:t>logische</a:t>
            </a:r>
            <a:r>
              <a:rPr lang="en-US" sz="800">
                <a:solidFill>
                  <a:schemeClr val="bg1"/>
                </a:solidFill>
              </a:rPr>
              <a:t> </a:t>
            </a:r>
            <a:r>
              <a:rPr lang="en-US" sz="800" err="1">
                <a:solidFill>
                  <a:schemeClr val="bg1"/>
                </a:solidFill>
              </a:rPr>
              <a:t>Entwicklertest</a:t>
            </a:r>
            <a:r>
              <a:rPr lang="en-US" sz="800">
                <a:solidFill>
                  <a:schemeClr val="bg1"/>
                </a:solidFill>
              </a:rPr>
              <a:t> und </a:t>
            </a:r>
            <a:r>
              <a:rPr lang="en-US" sz="800" err="1">
                <a:solidFill>
                  <a:schemeClr val="bg1"/>
                </a:solidFill>
              </a:rPr>
              <a:t>automatische</a:t>
            </a:r>
            <a:r>
              <a:rPr lang="en-US" sz="800">
                <a:solidFill>
                  <a:schemeClr val="bg1"/>
                </a:solidFill>
              </a:rPr>
              <a:t> </a:t>
            </a:r>
            <a:r>
              <a:rPr lang="en-US" sz="800" err="1">
                <a:solidFill>
                  <a:schemeClr val="bg1"/>
                </a:solidFill>
              </a:rPr>
              <a:t>Codeinspection</a:t>
            </a:r>
            <a:r>
              <a:rPr lang="en-US" sz="800">
                <a:solidFill>
                  <a:schemeClr val="bg1"/>
                </a:solidFill>
              </a:rPr>
              <a:t> </a:t>
            </a:r>
            <a:r>
              <a:rPr lang="en-US" sz="800" err="1">
                <a:solidFill>
                  <a:schemeClr val="bg1"/>
                </a:solidFill>
              </a:rPr>
              <a:t>durch</a:t>
            </a:r>
            <a:endParaRPr lang="en-US" sz="800">
              <a:solidFill>
                <a:schemeClr val="bg1"/>
              </a:solidFill>
            </a:endParaRPr>
          </a:p>
        </p:txBody>
      </p:sp>
      <p:sp>
        <p:nvSpPr>
          <p:cNvPr id="25" name="Rectangle: Rounded Corners 24">
            <a:extLst>
              <a:ext uri="{FF2B5EF4-FFF2-40B4-BE49-F238E27FC236}">
                <a16:creationId xmlns:a16="http://schemas.microsoft.com/office/drawing/2014/main" id="{0250CCC6-52B1-4BE2-8FB3-F38799E66422}"/>
              </a:ext>
            </a:extLst>
          </p:cNvPr>
          <p:cNvSpPr/>
          <p:nvPr/>
        </p:nvSpPr>
        <p:spPr bwMode="auto">
          <a:xfrm>
            <a:off x="2020799"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Projekt</a:t>
            </a:r>
            <a:r>
              <a:rPr lang="en-US" sz="800">
                <a:solidFill>
                  <a:schemeClr val="bg1"/>
                </a:solidFill>
              </a:rPr>
              <a:t> / Transport mit Status “Urgent”</a:t>
            </a:r>
          </a:p>
        </p:txBody>
      </p:sp>
      <p:sp>
        <p:nvSpPr>
          <p:cNvPr id="51" name="Rectangle: Rounded Corners 50">
            <a:extLst>
              <a:ext uri="{FF2B5EF4-FFF2-40B4-BE49-F238E27FC236}">
                <a16:creationId xmlns:a16="http://schemas.microsoft.com/office/drawing/2014/main" id="{517FC313-E7AD-490B-8FDC-203C0D2C750D}"/>
              </a:ext>
            </a:extLst>
          </p:cNvPr>
          <p:cNvSpPr/>
          <p:nvPr/>
        </p:nvSpPr>
        <p:spPr bwMode="auto">
          <a:xfrm>
            <a:off x="1014164" y="2637806"/>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Repository</a:t>
            </a:r>
          </a:p>
        </p:txBody>
      </p:sp>
      <p:sp>
        <p:nvSpPr>
          <p:cNvPr id="52" name="Rectangle: Rounded Corners 51">
            <a:extLst>
              <a:ext uri="{FF2B5EF4-FFF2-40B4-BE49-F238E27FC236}">
                <a16:creationId xmlns:a16="http://schemas.microsoft.com/office/drawing/2014/main" id="{7CF251A8-A84F-4A2A-AAB2-296971837638}"/>
              </a:ext>
            </a:extLst>
          </p:cNvPr>
          <p:cNvSpPr/>
          <p:nvPr/>
        </p:nvSpPr>
        <p:spPr bwMode="auto">
          <a:xfrm>
            <a:off x="4727722"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SAP ATC</a:t>
            </a:r>
          </a:p>
        </p:txBody>
      </p:sp>
      <p:sp>
        <p:nvSpPr>
          <p:cNvPr id="42" name="Rectangle: Rounded Corners 58">
            <a:extLst>
              <a:ext uri="{FF2B5EF4-FFF2-40B4-BE49-F238E27FC236}">
                <a16:creationId xmlns:a16="http://schemas.microsoft.com/office/drawing/2014/main" id="{3358E136-80E4-43DD-A332-1719AD3246FB}"/>
              </a:ext>
            </a:extLst>
          </p:cNvPr>
          <p:cNvSpPr/>
          <p:nvPr/>
        </p:nvSpPr>
        <p:spPr bwMode="auto">
          <a:xfrm>
            <a:off x="2020799"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6" name="Rectangle: Rounded Corners 58">
            <a:extLst>
              <a:ext uri="{FF2B5EF4-FFF2-40B4-BE49-F238E27FC236}">
                <a16:creationId xmlns:a16="http://schemas.microsoft.com/office/drawing/2014/main" id="{2F174304-6EDF-4347-8ABC-87EEDC23C095}"/>
              </a:ext>
            </a:extLst>
          </p:cNvPr>
          <p:cNvSpPr/>
          <p:nvPr/>
        </p:nvSpPr>
        <p:spPr bwMode="auto">
          <a:xfrm>
            <a:off x="3373368"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a:t>
            </a:r>
          </a:p>
        </p:txBody>
      </p:sp>
      <p:cxnSp>
        <p:nvCxnSpPr>
          <p:cNvPr id="71" name="Verbinder: gewinkelt 70">
            <a:extLst>
              <a:ext uri="{FF2B5EF4-FFF2-40B4-BE49-F238E27FC236}">
                <a16:creationId xmlns:a16="http://schemas.microsoft.com/office/drawing/2014/main" id="{14024393-AC8E-4182-9441-6E0E666E72AC}"/>
              </a:ext>
            </a:extLst>
          </p:cNvPr>
          <p:cNvCxnSpPr>
            <a:cxnSpLocks/>
            <a:stCxn id="8" idx="3"/>
            <a:endCxn id="25" idx="1"/>
          </p:cNvCxnSpPr>
          <p:nvPr/>
        </p:nvCxnSpPr>
        <p:spPr>
          <a:xfrm flipH="1">
            <a:off x="2020799" y="2399543"/>
            <a:ext cx="196890" cy="2321443"/>
          </a:xfrm>
          <a:prstGeom prst="bentConnector5">
            <a:avLst>
              <a:gd name="adj1" fmla="val -116105"/>
              <a:gd name="adj2" fmla="val 50000"/>
              <a:gd name="adj3" fmla="val 216105"/>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Verbinder: gewinkelt 76">
            <a:extLst>
              <a:ext uri="{FF2B5EF4-FFF2-40B4-BE49-F238E27FC236}">
                <a16:creationId xmlns:a16="http://schemas.microsoft.com/office/drawing/2014/main" id="{D3E1C743-46C9-4737-986A-FA0E3E1A9FF7}"/>
              </a:ext>
            </a:extLst>
          </p:cNvPr>
          <p:cNvCxnSpPr>
            <a:cxnSpLocks/>
            <a:stCxn id="25" idx="3"/>
            <a:endCxn id="20" idx="1"/>
          </p:cNvCxnSpPr>
          <p:nvPr/>
        </p:nvCxnSpPr>
        <p:spPr>
          <a:xfrm>
            <a:off x="3224324" y="4720986"/>
            <a:ext cx="149044"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winkelt 79">
            <a:extLst>
              <a:ext uri="{FF2B5EF4-FFF2-40B4-BE49-F238E27FC236}">
                <a16:creationId xmlns:a16="http://schemas.microsoft.com/office/drawing/2014/main" id="{AC7A41DE-0EF7-4B2D-8B96-645E49485167}"/>
              </a:ext>
            </a:extLst>
          </p:cNvPr>
          <p:cNvCxnSpPr>
            <a:cxnSpLocks/>
            <a:stCxn id="20" idx="3"/>
            <a:endCxn id="24" idx="1"/>
          </p:cNvCxnSpPr>
          <p:nvPr/>
        </p:nvCxnSpPr>
        <p:spPr>
          <a:xfrm>
            <a:off x="4576893" y="4720986"/>
            <a:ext cx="150830"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Verbinder: gewinkelt 85">
            <a:extLst>
              <a:ext uri="{FF2B5EF4-FFF2-40B4-BE49-F238E27FC236}">
                <a16:creationId xmlns:a16="http://schemas.microsoft.com/office/drawing/2014/main" id="{E99BEB01-F362-4095-9684-460573647044}"/>
              </a:ext>
            </a:extLst>
          </p:cNvPr>
          <p:cNvCxnSpPr>
            <a:cxnSpLocks/>
            <a:stCxn id="24" idx="3"/>
            <a:endCxn id="111" idx="2"/>
          </p:cNvCxnSpPr>
          <p:nvPr/>
        </p:nvCxnSpPr>
        <p:spPr>
          <a:xfrm>
            <a:off x="5931248" y="4720986"/>
            <a:ext cx="3416694" cy="78052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Ellipse 110">
            <a:extLst>
              <a:ext uri="{FF2B5EF4-FFF2-40B4-BE49-F238E27FC236}">
                <a16:creationId xmlns:a16="http://schemas.microsoft.com/office/drawing/2014/main" id="{831E562C-7996-4CF0-A1ED-D205BFA1FA5B}"/>
              </a:ext>
            </a:extLst>
          </p:cNvPr>
          <p:cNvSpPr/>
          <p:nvPr/>
        </p:nvSpPr>
        <p:spPr bwMode="auto">
          <a:xfrm>
            <a:off x="9347942" y="5375514"/>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1</a:t>
            </a:r>
            <a:endParaRPr lang="en-US" sz="1400" dirty="0" err="1">
              <a:solidFill>
                <a:schemeClr val="bg1"/>
              </a:solidFill>
            </a:endParaRPr>
          </a:p>
        </p:txBody>
      </p:sp>
    </p:spTree>
    <p:extLst>
      <p:ext uri="{BB962C8B-B14F-4D97-AF65-F5344CB8AC3E}">
        <p14:creationId xmlns:p14="http://schemas.microsoft.com/office/powerpoint/2010/main" val="12737048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C82F42D-1FA7-45FE-9EBF-6453C9D40278}"/>
              </a:ext>
            </a:extLst>
          </p:cNvPr>
          <p:cNvSpPr/>
          <p:nvPr/>
        </p:nvSpPr>
        <p:spPr bwMode="auto">
          <a:xfrm>
            <a:off x="284420" y="5149707"/>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Basis / Automatisch</a:t>
            </a:r>
            <a:endParaRPr lang="en-US" sz="1000" b="1" dirty="0" err="1"/>
          </a:p>
        </p:txBody>
      </p:sp>
      <p:sp>
        <p:nvSpPr>
          <p:cNvPr id="50" name="Rectangle 49">
            <a:extLst>
              <a:ext uri="{FF2B5EF4-FFF2-40B4-BE49-F238E27FC236}">
                <a16:creationId xmlns:a16="http://schemas.microsoft.com/office/drawing/2014/main" id="{60B28C8B-67D0-474B-B67D-3F24225174DE}"/>
              </a:ext>
            </a:extLst>
          </p:cNvPr>
          <p:cNvSpPr/>
          <p:nvPr/>
        </p:nvSpPr>
        <p:spPr bwMode="auto">
          <a:xfrm>
            <a:off x="946287" y="5155783"/>
            <a:ext cx="8699529" cy="7704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7" name="Rectangle 46">
            <a:extLst>
              <a:ext uri="{FF2B5EF4-FFF2-40B4-BE49-F238E27FC236}">
                <a16:creationId xmlns:a16="http://schemas.microsoft.com/office/drawing/2014/main" id="{FD4AD416-6680-4F85-8CE8-73AA93BB78B9}"/>
              </a:ext>
            </a:extLst>
          </p:cNvPr>
          <p:cNvSpPr/>
          <p:nvPr/>
        </p:nvSpPr>
        <p:spPr bwMode="auto">
          <a:xfrm>
            <a:off x="284420" y="4380750"/>
            <a:ext cx="662718"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Entwicklung</a:t>
            </a:r>
            <a:endParaRPr lang="en-US" sz="1000" b="1" dirty="0" err="1"/>
          </a:p>
        </p:txBody>
      </p:sp>
      <p:sp>
        <p:nvSpPr>
          <p:cNvPr id="48" name="Rectangle 47">
            <a:extLst>
              <a:ext uri="{FF2B5EF4-FFF2-40B4-BE49-F238E27FC236}">
                <a16:creationId xmlns:a16="http://schemas.microsoft.com/office/drawing/2014/main" id="{8412E493-79CF-4DC6-8040-78F96B17BBD6}"/>
              </a:ext>
            </a:extLst>
          </p:cNvPr>
          <p:cNvSpPr/>
          <p:nvPr/>
        </p:nvSpPr>
        <p:spPr bwMode="auto">
          <a:xfrm>
            <a:off x="947138" y="4380750"/>
            <a:ext cx="8699529"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5" name="Rectangle 44">
            <a:extLst>
              <a:ext uri="{FF2B5EF4-FFF2-40B4-BE49-F238E27FC236}">
                <a16:creationId xmlns:a16="http://schemas.microsoft.com/office/drawing/2014/main" id="{F8676D68-D3AF-4009-88D9-4E300911444F}"/>
              </a:ext>
            </a:extLst>
          </p:cNvPr>
          <p:cNvSpPr/>
          <p:nvPr/>
        </p:nvSpPr>
        <p:spPr bwMode="auto">
          <a:xfrm>
            <a:off x="284420" y="3608834"/>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Gatekeeper</a:t>
            </a:r>
            <a:endParaRPr lang="en-US" sz="1000" b="1" dirty="0" err="1"/>
          </a:p>
        </p:txBody>
      </p:sp>
      <p:sp>
        <p:nvSpPr>
          <p:cNvPr id="46" name="Rectangle 45">
            <a:extLst>
              <a:ext uri="{FF2B5EF4-FFF2-40B4-BE49-F238E27FC236}">
                <a16:creationId xmlns:a16="http://schemas.microsoft.com/office/drawing/2014/main" id="{4EA8ABB1-59F8-40D1-9AC7-FE5760F7257B}"/>
              </a:ext>
            </a:extLst>
          </p:cNvPr>
          <p:cNvSpPr/>
          <p:nvPr/>
        </p:nvSpPr>
        <p:spPr bwMode="auto">
          <a:xfrm>
            <a:off x="944628" y="3604418"/>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3" name="Rectangle 42">
            <a:extLst>
              <a:ext uri="{FF2B5EF4-FFF2-40B4-BE49-F238E27FC236}">
                <a16:creationId xmlns:a16="http://schemas.microsoft.com/office/drawing/2014/main" id="{BF997EAA-3936-4345-8A8C-5868150FD6CD}"/>
              </a:ext>
            </a:extLst>
          </p:cNvPr>
          <p:cNvSpPr/>
          <p:nvPr/>
        </p:nvSpPr>
        <p:spPr bwMode="auto">
          <a:xfrm>
            <a:off x="284420" y="2835735"/>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Solutioning Team</a:t>
            </a:r>
            <a:endParaRPr lang="en-US" sz="1000" b="1" dirty="0" err="1"/>
          </a:p>
        </p:txBody>
      </p:sp>
      <p:sp>
        <p:nvSpPr>
          <p:cNvPr id="44" name="Rectangle 43">
            <a:extLst>
              <a:ext uri="{FF2B5EF4-FFF2-40B4-BE49-F238E27FC236}">
                <a16:creationId xmlns:a16="http://schemas.microsoft.com/office/drawing/2014/main" id="{574710CB-A7F4-41E3-9387-77A01B66D59E}"/>
              </a:ext>
            </a:extLst>
          </p:cNvPr>
          <p:cNvSpPr/>
          <p:nvPr/>
        </p:nvSpPr>
        <p:spPr bwMode="auto">
          <a:xfrm>
            <a:off x="947138" y="2835735"/>
            <a:ext cx="8699529" cy="773099"/>
          </a:xfrm>
          <a:prstGeom prst="rect">
            <a:avLst/>
          </a:prstGeom>
          <a:solidFill>
            <a:schemeClr val="bg2">
              <a:lumMod val="20000"/>
              <a:lumOff val="80000"/>
            </a:schemeClr>
          </a:solidFill>
          <a:ln w="25400">
            <a:solidFill>
              <a:schemeClr val="tx1"/>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400">
                <a:solidFill>
                  <a:schemeClr val="bg1"/>
                </a:solidFill>
              </a:rPr>
              <a:t>f</a:t>
            </a:r>
            <a:endParaRPr lang="en-US" sz="1400" dirty="0" err="1">
              <a:solidFill>
                <a:schemeClr val="bg1"/>
              </a:solidFill>
            </a:endParaRPr>
          </a:p>
        </p:txBody>
      </p:sp>
      <p:sp>
        <p:nvSpPr>
          <p:cNvPr id="33" name="Rectangle 32">
            <a:extLst>
              <a:ext uri="{FF2B5EF4-FFF2-40B4-BE49-F238E27FC236}">
                <a16:creationId xmlns:a16="http://schemas.microsoft.com/office/drawing/2014/main" id="{60A1BCCF-C104-4748-8FA8-E71FC69A74B3}"/>
              </a:ext>
            </a:extLst>
          </p:cNvPr>
          <p:cNvSpPr/>
          <p:nvPr/>
        </p:nvSpPr>
        <p:spPr bwMode="auto">
          <a:xfrm>
            <a:off x="284420" y="2063819"/>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Fachbereich</a:t>
            </a:r>
            <a:endParaRPr lang="en-US" sz="1000" b="1" dirty="0" err="1"/>
          </a:p>
        </p:txBody>
      </p:sp>
      <p:sp>
        <p:nvSpPr>
          <p:cNvPr id="34" name="Rectangle 33">
            <a:extLst>
              <a:ext uri="{FF2B5EF4-FFF2-40B4-BE49-F238E27FC236}">
                <a16:creationId xmlns:a16="http://schemas.microsoft.com/office/drawing/2014/main" id="{3FCF4AB8-2914-4325-84F0-BC97D7E7A85D}"/>
              </a:ext>
            </a:extLst>
          </p:cNvPr>
          <p:cNvSpPr/>
          <p:nvPr/>
        </p:nvSpPr>
        <p:spPr bwMode="auto">
          <a:xfrm>
            <a:off x="947138" y="2063819"/>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7" name="Rectangle 6">
            <a:extLst>
              <a:ext uri="{FF2B5EF4-FFF2-40B4-BE49-F238E27FC236}">
                <a16:creationId xmlns:a16="http://schemas.microsoft.com/office/drawing/2014/main" id="{D2ACA5B7-5292-4DC7-A75E-EA84A98022BC}"/>
              </a:ext>
            </a:extLst>
          </p:cNvPr>
          <p:cNvSpPr/>
          <p:nvPr/>
        </p:nvSpPr>
        <p:spPr bwMode="auto">
          <a:xfrm>
            <a:off x="284420" y="1291903"/>
            <a:ext cx="662718"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PM / CAB</a:t>
            </a:r>
            <a:endParaRPr lang="en-US" sz="1000" b="1" dirty="0" err="1"/>
          </a:p>
        </p:txBody>
      </p:sp>
      <p:sp>
        <p:nvSpPr>
          <p:cNvPr id="32" name="Rectangle 31">
            <a:extLst>
              <a:ext uri="{FF2B5EF4-FFF2-40B4-BE49-F238E27FC236}">
                <a16:creationId xmlns:a16="http://schemas.microsoft.com/office/drawing/2014/main" id="{79FC3719-3DB5-49C8-9630-F8364F968244}"/>
              </a:ext>
            </a:extLst>
          </p:cNvPr>
          <p:cNvSpPr/>
          <p:nvPr/>
        </p:nvSpPr>
        <p:spPr bwMode="auto">
          <a:xfrm>
            <a:off x="944628" y="1291903"/>
            <a:ext cx="8699529"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a:t>Emergency Deployment (2)</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12</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sp>
        <p:nvSpPr>
          <p:cNvPr id="23" name="Rectangle: Rounded Corners 22">
            <a:extLst>
              <a:ext uri="{FF2B5EF4-FFF2-40B4-BE49-F238E27FC236}">
                <a16:creationId xmlns:a16="http://schemas.microsoft.com/office/drawing/2014/main" id="{6D922166-74F2-41F0-B399-0039D8CAB33A}"/>
              </a:ext>
            </a:extLst>
          </p:cNvPr>
          <p:cNvSpPr/>
          <p:nvPr/>
        </p:nvSpPr>
        <p:spPr bwMode="auto">
          <a:xfrm>
            <a:off x="2814424"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FUT auf Basis Fehler durch </a:t>
            </a:r>
          </a:p>
        </p:txBody>
      </p:sp>
      <p:sp>
        <p:nvSpPr>
          <p:cNvPr id="29" name="Rectangle: Rounded Corners 28">
            <a:extLst>
              <a:ext uri="{FF2B5EF4-FFF2-40B4-BE49-F238E27FC236}">
                <a16:creationId xmlns:a16="http://schemas.microsoft.com/office/drawing/2014/main" id="{3165C812-78EE-48C0-B06F-6337D4C97C6F}"/>
              </a:ext>
            </a:extLst>
          </p:cNvPr>
          <p:cNvSpPr/>
          <p:nvPr/>
        </p:nvSpPr>
        <p:spPr bwMode="auto">
          <a:xfrm>
            <a:off x="1385449" y="5209461"/>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Transportiere nach QA System </a:t>
            </a:r>
            <a:r>
              <a:rPr lang="en-US" sz="800" err="1">
                <a:solidFill>
                  <a:schemeClr val="bg1"/>
                </a:solidFill>
              </a:rPr>
              <a:t>mit</a:t>
            </a:r>
            <a:r>
              <a:rPr lang="en-US" sz="800">
                <a:solidFill>
                  <a:schemeClr val="bg1"/>
                </a:solidFill>
              </a:rPr>
              <a:t> </a:t>
            </a:r>
            <a:r>
              <a:rPr lang="en-US" sz="800" err="1">
                <a:solidFill>
                  <a:schemeClr val="bg1"/>
                </a:solidFill>
              </a:rPr>
              <a:t>kurzfristigem</a:t>
            </a:r>
            <a:r>
              <a:rPr lang="en-US" sz="800">
                <a:solidFill>
                  <a:schemeClr val="bg1"/>
                </a:solidFill>
              </a:rPr>
              <a:t> Abstand automatisch oder manuell</a:t>
            </a:r>
          </a:p>
        </p:txBody>
      </p:sp>
      <p:sp>
        <p:nvSpPr>
          <p:cNvPr id="53" name="Rectangle: Rounded Corners 52">
            <a:extLst>
              <a:ext uri="{FF2B5EF4-FFF2-40B4-BE49-F238E27FC236}">
                <a16:creationId xmlns:a16="http://schemas.microsoft.com/office/drawing/2014/main" id="{14BE5E0F-5980-4EF0-97CE-70071DA4A868}"/>
              </a:ext>
            </a:extLst>
          </p:cNvPr>
          <p:cNvSpPr/>
          <p:nvPr/>
        </p:nvSpPr>
        <p:spPr bwMode="auto">
          <a:xfrm>
            <a:off x="1385449" y="5726881"/>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8" name="Rectangle: Rounded Corners 57">
            <a:extLst>
              <a:ext uri="{FF2B5EF4-FFF2-40B4-BE49-F238E27FC236}">
                <a16:creationId xmlns:a16="http://schemas.microsoft.com/office/drawing/2014/main" id="{FB13C102-434D-411C-B9A2-21880121F654}"/>
              </a:ext>
            </a:extLst>
          </p:cNvPr>
          <p:cNvSpPr/>
          <p:nvPr/>
        </p:nvSpPr>
        <p:spPr bwMode="auto">
          <a:xfrm>
            <a:off x="2814424" y="2637117"/>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cxnSp>
        <p:nvCxnSpPr>
          <p:cNvPr id="89" name="Verbinder: gewinkelt 88">
            <a:extLst>
              <a:ext uri="{FF2B5EF4-FFF2-40B4-BE49-F238E27FC236}">
                <a16:creationId xmlns:a16="http://schemas.microsoft.com/office/drawing/2014/main" id="{FF8C48A3-D15E-47E3-9A0D-B224C93374D4}"/>
              </a:ext>
            </a:extLst>
          </p:cNvPr>
          <p:cNvCxnSpPr>
            <a:cxnSpLocks/>
            <a:stCxn id="70" idx="6"/>
            <a:endCxn id="29" idx="1"/>
          </p:cNvCxnSpPr>
          <p:nvPr/>
        </p:nvCxnSpPr>
        <p:spPr>
          <a:xfrm>
            <a:off x="1222945" y="5489768"/>
            <a:ext cx="162504" cy="496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Verbinder: gewinkelt 94">
            <a:extLst>
              <a:ext uri="{FF2B5EF4-FFF2-40B4-BE49-F238E27FC236}">
                <a16:creationId xmlns:a16="http://schemas.microsoft.com/office/drawing/2014/main" id="{DC3C61D9-67EF-4795-85AA-A709785EF807}"/>
              </a:ext>
            </a:extLst>
          </p:cNvPr>
          <p:cNvCxnSpPr>
            <a:cxnSpLocks/>
            <a:stCxn id="29" idx="3"/>
            <a:endCxn id="23" idx="1"/>
          </p:cNvCxnSpPr>
          <p:nvPr/>
        </p:nvCxnSpPr>
        <p:spPr>
          <a:xfrm flipV="1">
            <a:off x="2588974" y="2399543"/>
            <a:ext cx="225450" cy="309518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421A2009-E40F-43D7-A712-2361FCDBF2D3}"/>
              </a:ext>
            </a:extLst>
          </p:cNvPr>
          <p:cNvCxnSpPr>
            <a:cxnSpLocks/>
            <a:stCxn id="23" idx="3"/>
            <a:endCxn id="75" idx="1"/>
          </p:cNvCxnSpPr>
          <p:nvPr/>
        </p:nvCxnSpPr>
        <p:spPr>
          <a:xfrm>
            <a:off x="4017949" y="2399543"/>
            <a:ext cx="229075" cy="93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Ellipse 69">
            <a:extLst>
              <a:ext uri="{FF2B5EF4-FFF2-40B4-BE49-F238E27FC236}">
                <a16:creationId xmlns:a16="http://schemas.microsoft.com/office/drawing/2014/main" id="{205A2162-6CCC-4314-9A16-44F7771BC34E}"/>
              </a:ext>
            </a:extLst>
          </p:cNvPr>
          <p:cNvSpPr/>
          <p:nvPr/>
        </p:nvSpPr>
        <p:spPr bwMode="auto">
          <a:xfrm>
            <a:off x="970945" y="5363768"/>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1</a:t>
            </a:r>
            <a:endParaRPr lang="en-US" sz="1400" dirty="0" err="1">
              <a:solidFill>
                <a:schemeClr val="bg1"/>
              </a:solidFill>
            </a:endParaRPr>
          </a:p>
        </p:txBody>
      </p:sp>
      <p:sp>
        <p:nvSpPr>
          <p:cNvPr id="75" name="Rectangle: Rounded Corners 17">
            <a:extLst>
              <a:ext uri="{FF2B5EF4-FFF2-40B4-BE49-F238E27FC236}">
                <a16:creationId xmlns:a16="http://schemas.microsoft.com/office/drawing/2014/main" id="{E9ACED0A-D0E4-4C51-BF31-8C10A013543A}"/>
              </a:ext>
            </a:extLst>
          </p:cNvPr>
          <p:cNvSpPr/>
          <p:nvPr/>
        </p:nvSpPr>
        <p:spPr bwMode="auto">
          <a:xfrm>
            <a:off x="4247024"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INT auf Basis Fehler durch und setze Status “Fertig für Produktion”</a:t>
            </a:r>
          </a:p>
        </p:txBody>
      </p:sp>
      <p:cxnSp>
        <p:nvCxnSpPr>
          <p:cNvPr id="76" name="Verbinder: gewinkelt 75">
            <a:extLst>
              <a:ext uri="{FF2B5EF4-FFF2-40B4-BE49-F238E27FC236}">
                <a16:creationId xmlns:a16="http://schemas.microsoft.com/office/drawing/2014/main" id="{82E5316B-14DE-4C9B-AE0F-1C7071925A3B}"/>
              </a:ext>
            </a:extLst>
          </p:cNvPr>
          <p:cNvCxnSpPr>
            <a:cxnSpLocks/>
            <a:stCxn id="75" idx="3"/>
            <a:endCxn id="51" idx="1"/>
          </p:cNvCxnSpPr>
          <p:nvPr/>
        </p:nvCxnSpPr>
        <p:spPr>
          <a:xfrm>
            <a:off x="5450549" y="2400473"/>
            <a:ext cx="285106" cy="309518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19">
            <a:extLst>
              <a:ext uri="{FF2B5EF4-FFF2-40B4-BE49-F238E27FC236}">
                <a16:creationId xmlns:a16="http://schemas.microsoft.com/office/drawing/2014/main" id="{9738F10E-86C6-4629-B481-3F3D12B50AB0}"/>
              </a:ext>
            </a:extLst>
          </p:cNvPr>
          <p:cNvSpPr/>
          <p:nvPr/>
        </p:nvSpPr>
        <p:spPr bwMode="auto">
          <a:xfrm>
            <a:off x="2818659"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 aus FUT</a:t>
            </a:r>
          </a:p>
        </p:txBody>
      </p:sp>
      <p:sp>
        <p:nvSpPr>
          <p:cNvPr id="79" name="Rectangle: Rounded Corners 58">
            <a:extLst>
              <a:ext uri="{FF2B5EF4-FFF2-40B4-BE49-F238E27FC236}">
                <a16:creationId xmlns:a16="http://schemas.microsoft.com/office/drawing/2014/main" id="{A35CA8D1-AACA-4319-A6DA-FFE4BB0F86F0}"/>
              </a:ext>
            </a:extLst>
          </p:cNvPr>
          <p:cNvSpPr/>
          <p:nvPr/>
        </p:nvSpPr>
        <p:spPr bwMode="auto">
          <a:xfrm>
            <a:off x="2818659"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 / CHaRM</a:t>
            </a:r>
          </a:p>
        </p:txBody>
      </p:sp>
      <p:sp>
        <p:nvSpPr>
          <p:cNvPr id="81" name="Rectangle: Rounded Corners 19">
            <a:extLst>
              <a:ext uri="{FF2B5EF4-FFF2-40B4-BE49-F238E27FC236}">
                <a16:creationId xmlns:a16="http://schemas.microsoft.com/office/drawing/2014/main" id="{1429D4C2-986D-4DBA-9CA4-6DA9545CE906}"/>
              </a:ext>
            </a:extLst>
          </p:cNvPr>
          <p:cNvSpPr/>
          <p:nvPr/>
        </p:nvSpPr>
        <p:spPr bwMode="auto">
          <a:xfrm>
            <a:off x="4249715"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 aus INT</a:t>
            </a:r>
          </a:p>
        </p:txBody>
      </p:sp>
      <p:sp>
        <p:nvSpPr>
          <p:cNvPr id="82" name="Rectangle: Rounded Corners 58">
            <a:extLst>
              <a:ext uri="{FF2B5EF4-FFF2-40B4-BE49-F238E27FC236}">
                <a16:creationId xmlns:a16="http://schemas.microsoft.com/office/drawing/2014/main" id="{4E7641DA-E0FA-40B0-A573-8A65A2E5D962}"/>
              </a:ext>
            </a:extLst>
          </p:cNvPr>
          <p:cNvSpPr/>
          <p:nvPr/>
        </p:nvSpPr>
        <p:spPr bwMode="auto">
          <a:xfrm>
            <a:off x="4249715"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 / CHaRM</a:t>
            </a:r>
          </a:p>
        </p:txBody>
      </p:sp>
      <p:cxnSp>
        <p:nvCxnSpPr>
          <p:cNvPr id="88" name="Verbinder: gewinkelt 87">
            <a:extLst>
              <a:ext uri="{FF2B5EF4-FFF2-40B4-BE49-F238E27FC236}">
                <a16:creationId xmlns:a16="http://schemas.microsoft.com/office/drawing/2014/main" id="{018D7E36-8B20-4F99-B366-264DBB807E88}"/>
              </a:ext>
            </a:extLst>
          </p:cNvPr>
          <p:cNvCxnSpPr>
            <a:cxnSpLocks/>
            <a:stCxn id="90" idx="2"/>
            <a:endCxn id="81" idx="0"/>
          </p:cNvCxnSpPr>
          <p:nvPr/>
        </p:nvCxnSpPr>
        <p:spPr>
          <a:xfrm rot="16200000" flipH="1">
            <a:off x="4028232" y="3612470"/>
            <a:ext cx="1646442" cy="49"/>
          </a:xfrm>
          <a:prstGeom prst="bentConnector3">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57">
            <a:extLst>
              <a:ext uri="{FF2B5EF4-FFF2-40B4-BE49-F238E27FC236}">
                <a16:creationId xmlns:a16="http://schemas.microsoft.com/office/drawing/2014/main" id="{751775D8-4AE1-4301-81FA-32F400836E0F}"/>
              </a:ext>
            </a:extLst>
          </p:cNvPr>
          <p:cNvSpPr/>
          <p:nvPr/>
        </p:nvSpPr>
        <p:spPr bwMode="auto">
          <a:xfrm>
            <a:off x="4249666" y="263687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sp>
        <p:nvSpPr>
          <p:cNvPr id="51" name="Rectangle: Rounded Corners 16">
            <a:extLst>
              <a:ext uri="{FF2B5EF4-FFF2-40B4-BE49-F238E27FC236}">
                <a16:creationId xmlns:a16="http://schemas.microsoft.com/office/drawing/2014/main" id="{5CDB625C-26A7-478A-9FDA-8712B4D5725D}"/>
              </a:ext>
            </a:extLst>
          </p:cNvPr>
          <p:cNvSpPr/>
          <p:nvPr/>
        </p:nvSpPr>
        <p:spPr bwMode="auto">
          <a:xfrm>
            <a:off x="5735655" y="5209461"/>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buClr>
                <a:schemeClr val="accent1"/>
              </a:buClr>
            </a:pPr>
            <a:r>
              <a:rPr lang="en-US" sz="800">
                <a:solidFill>
                  <a:schemeClr val="bg1"/>
                </a:solidFill>
              </a:rPr>
              <a:t>Transportiere nach  Regressionstestsystem automatisch</a:t>
            </a:r>
          </a:p>
        </p:txBody>
      </p:sp>
      <p:sp>
        <p:nvSpPr>
          <p:cNvPr id="52" name="Rectangle: Rounded Corners 52">
            <a:extLst>
              <a:ext uri="{FF2B5EF4-FFF2-40B4-BE49-F238E27FC236}">
                <a16:creationId xmlns:a16="http://schemas.microsoft.com/office/drawing/2014/main" id="{5108FA2A-E784-4889-9DBF-0F789CC33E30}"/>
              </a:ext>
            </a:extLst>
          </p:cNvPr>
          <p:cNvSpPr/>
          <p:nvPr/>
        </p:nvSpPr>
        <p:spPr bwMode="auto">
          <a:xfrm>
            <a:off x="5742661" y="5729251"/>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4" name="Rectangle: Rounded Corners 23">
            <a:extLst>
              <a:ext uri="{FF2B5EF4-FFF2-40B4-BE49-F238E27FC236}">
                <a16:creationId xmlns:a16="http://schemas.microsoft.com/office/drawing/2014/main" id="{F1FA568A-ABAC-4D0C-8AFF-691F1CAD1FC7}"/>
              </a:ext>
            </a:extLst>
          </p:cNvPr>
          <p:cNvSpPr/>
          <p:nvPr/>
        </p:nvSpPr>
        <p:spPr bwMode="auto">
          <a:xfrm>
            <a:off x="7056292" y="5209461"/>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buClr>
                <a:schemeClr val="accent1"/>
              </a:buClr>
            </a:pPr>
            <a:r>
              <a:rPr lang="en-US" sz="800">
                <a:solidFill>
                  <a:schemeClr val="bg1"/>
                </a:solidFill>
              </a:rPr>
              <a:t>Transportiere nach  Produktionssystem</a:t>
            </a:r>
          </a:p>
          <a:p>
            <a:pPr algn="l">
              <a:buClr>
                <a:schemeClr val="accent1"/>
              </a:buClr>
            </a:pPr>
            <a:r>
              <a:rPr lang="en-US" sz="800">
                <a:solidFill>
                  <a:schemeClr val="bg1"/>
                </a:solidFill>
              </a:rPr>
              <a:t>automatisch</a:t>
            </a:r>
          </a:p>
        </p:txBody>
      </p:sp>
      <p:sp>
        <p:nvSpPr>
          <p:cNvPr id="55" name="Rectangle: Rounded Corners 52">
            <a:extLst>
              <a:ext uri="{FF2B5EF4-FFF2-40B4-BE49-F238E27FC236}">
                <a16:creationId xmlns:a16="http://schemas.microsoft.com/office/drawing/2014/main" id="{AB195B2A-B627-43A4-9AB9-2DBF8B1099BC}"/>
              </a:ext>
            </a:extLst>
          </p:cNvPr>
          <p:cNvSpPr/>
          <p:nvPr/>
        </p:nvSpPr>
        <p:spPr bwMode="auto">
          <a:xfrm>
            <a:off x="7062538" y="5729552"/>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cxnSp>
        <p:nvCxnSpPr>
          <p:cNvPr id="56" name="Verbinder: gewinkelt 55">
            <a:extLst>
              <a:ext uri="{FF2B5EF4-FFF2-40B4-BE49-F238E27FC236}">
                <a16:creationId xmlns:a16="http://schemas.microsoft.com/office/drawing/2014/main" id="{D20BCE8C-A1C8-4D12-8F0D-1B4AACCA4107}"/>
              </a:ext>
            </a:extLst>
          </p:cNvPr>
          <p:cNvCxnSpPr>
            <a:cxnSpLocks/>
            <a:stCxn id="51" idx="3"/>
            <a:endCxn id="54" idx="1"/>
          </p:cNvCxnSpPr>
          <p:nvPr/>
        </p:nvCxnSpPr>
        <p:spPr>
          <a:xfrm>
            <a:off x="6939180" y="5495661"/>
            <a:ext cx="117112"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A2AE94F6-30FE-4E4A-B9DC-4A2947B39C0D}"/>
              </a:ext>
            </a:extLst>
          </p:cNvPr>
          <p:cNvCxnSpPr>
            <a:cxnSpLocks/>
            <a:stCxn id="58" idx="2"/>
            <a:endCxn id="78" idx="0"/>
          </p:cNvCxnSpPr>
          <p:nvPr/>
        </p:nvCxnSpPr>
        <p:spPr>
          <a:xfrm rot="16200000" flipH="1">
            <a:off x="2595205" y="3610498"/>
            <a:ext cx="1646199" cy="4235"/>
          </a:xfrm>
          <a:prstGeom prst="bentConnector3">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17">
            <a:extLst>
              <a:ext uri="{FF2B5EF4-FFF2-40B4-BE49-F238E27FC236}">
                <a16:creationId xmlns:a16="http://schemas.microsoft.com/office/drawing/2014/main" id="{3CF32AD6-A439-4A50-A75E-F969694A56B3}"/>
              </a:ext>
            </a:extLst>
          </p:cNvPr>
          <p:cNvSpPr/>
          <p:nvPr/>
        </p:nvSpPr>
        <p:spPr bwMode="auto">
          <a:xfrm>
            <a:off x="8371673" y="5208531"/>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Gegebenenfalls Aufnahme in das Problem Repository</a:t>
            </a:r>
          </a:p>
        </p:txBody>
      </p:sp>
      <p:sp>
        <p:nvSpPr>
          <p:cNvPr id="73" name="Rectangle: Rounded Corners 57">
            <a:extLst>
              <a:ext uri="{FF2B5EF4-FFF2-40B4-BE49-F238E27FC236}">
                <a16:creationId xmlns:a16="http://schemas.microsoft.com/office/drawing/2014/main" id="{0ED0E150-B780-4289-8956-D469657529EB}"/>
              </a:ext>
            </a:extLst>
          </p:cNvPr>
          <p:cNvSpPr/>
          <p:nvPr/>
        </p:nvSpPr>
        <p:spPr bwMode="auto">
          <a:xfrm>
            <a:off x="8380941" y="5731132"/>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Problem Repository</a:t>
            </a:r>
          </a:p>
        </p:txBody>
      </p:sp>
      <p:cxnSp>
        <p:nvCxnSpPr>
          <p:cNvPr id="74" name="Verbinder: gewinkelt 73">
            <a:extLst>
              <a:ext uri="{FF2B5EF4-FFF2-40B4-BE49-F238E27FC236}">
                <a16:creationId xmlns:a16="http://schemas.microsoft.com/office/drawing/2014/main" id="{D856A353-E0DE-4F9C-BE04-7A499DE78570}"/>
              </a:ext>
            </a:extLst>
          </p:cNvPr>
          <p:cNvCxnSpPr>
            <a:cxnSpLocks/>
            <a:stCxn id="54" idx="3"/>
            <a:endCxn id="71" idx="1"/>
          </p:cNvCxnSpPr>
          <p:nvPr/>
        </p:nvCxnSpPr>
        <p:spPr>
          <a:xfrm flipV="1">
            <a:off x="8259817" y="5494731"/>
            <a:ext cx="111856" cy="93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1972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a:t>Solution Manager Repository – Dokumentation wird mit der BPML verknüpft</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13</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grpSp>
        <p:nvGrpSpPr>
          <p:cNvPr id="17" name="Gruppieren 16">
            <a:extLst>
              <a:ext uri="{FF2B5EF4-FFF2-40B4-BE49-F238E27FC236}">
                <a16:creationId xmlns:a16="http://schemas.microsoft.com/office/drawing/2014/main" id="{8A09B9FB-2352-4AB0-A392-9FD264AB0E04}"/>
              </a:ext>
            </a:extLst>
          </p:cNvPr>
          <p:cNvGrpSpPr/>
          <p:nvPr/>
        </p:nvGrpSpPr>
        <p:grpSpPr>
          <a:xfrm>
            <a:off x="915628" y="1418848"/>
            <a:ext cx="6281947" cy="4479069"/>
            <a:chOff x="915628" y="1418848"/>
            <a:chExt cx="6281947" cy="4479069"/>
          </a:xfrm>
        </p:grpSpPr>
        <p:grpSp>
          <p:nvGrpSpPr>
            <p:cNvPr id="13" name="Gruppieren 12">
              <a:extLst>
                <a:ext uri="{FF2B5EF4-FFF2-40B4-BE49-F238E27FC236}">
                  <a16:creationId xmlns:a16="http://schemas.microsoft.com/office/drawing/2014/main" id="{C8AB13FC-99FA-4164-B124-B114BA1C92A7}"/>
                </a:ext>
              </a:extLst>
            </p:cNvPr>
            <p:cNvGrpSpPr/>
            <p:nvPr/>
          </p:nvGrpSpPr>
          <p:grpSpPr>
            <a:xfrm>
              <a:off x="915628" y="1418848"/>
              <a:ext cx="6281947" cy="4435745"/>
              <a:chOff x="915628" y="1418848"/>
              <a:chExt cx="6281947" cy="4435745"/>
            </a:xfrm>
          </p:grpSpPr>
          <p:pic>
            <p:nvPicPr>
              <p:cNvPr id="7" name="Grafik 6">
                <a:extLst>
                  <a:ext uri="{FF2B5EF4-FFF2-40B4-BE49-F238E27FC236}">
                    <a16:creationId xmlns:a16="http://schemas.microsoft.com/office/drawing/2014/main" id="{3C5CC179-3693-4D1D-A8FF-4B3E227A9254}"/>
                  </a:ext>
                </a:extLst>
              </p:cNvPr>
              <p:cNvPicPr>
                <a:picLocks noChangeAspect="1"/>
              </p:cNvPicPr>
              <p:nvPr/>
            </p:nvPicPr>
            <p:blipFill>
              <a:blip r:embed="rId2"/>
              <a:stretch>
                <a:fillRect/>
              </a:stretch>
            </p:blipFill>
            <p:spPr>
              <a:xfrm>
                <a:off x="915628" y="1418848"/>
                <a:ext cx="6281947" cy="4435745"/>
              </a:xfrm>
              <a:prstGeom prst="rect">
                <a:avLst/>
              </a:prstGeom>
            </p:spPr>
          </p:pic>
          <p:sp>
            <p:nvSpPr>
              <p:cNvPr id="10" name="Rechteck 9">
                <a:extLst>
                  <a:ext uri="{FF2B5EF4-FFF2-40B4-BE49-F238E27FC236}">
                    <a16:creationId xmlns:a16="http://schemas.microsoft.com/office/drawing/2014/main" id="{3738AA45-9662-4844-8A84-579A5BD0BC2B}"/>
                  </a:ext>
                </a:extLst>
              </p:cNvPr>
              <p:cNvSpPr/>
              <p:nvPr/>
            </p:nvSpPr>
            <p:spPr bwMode="auto">
              <a:xfrm>
                <a:off x="5441950" y="2743200"/>
                <a:ext cx="228600" cy="107950"/>
              </a:xfrm>
              <a:prstGeom prst="rect">
                <a:avLst/>
              </a:prstGeom>
              <a:solidFill>
                <a:schemeClr val="bg1"/>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grpSp>
        <p:pic>
          <p:nvPicPr>
            <p:cNvPr id="16" name="Grafik 15">
              <a:extLst>
                <a:ext uri="{FF2B5EF4-FFF2-40B4-BE49-F238E27FC236}">
                  <a16:creationId xmlns:a16="http://schemas.microsoft.com/office/drawing/2014/main" id="{50AC843B-C91D-44D9-8D78-BAD9403BEF58}"/>
                </a:ext>
              </a:extLst>
            </p:cNvPr>
            <p:cNvPicPr preferRelativeResize="0">
              <a:picLocks/>
            </p:cNvPicPr>
            <p:nvPr/>
          </p:nvPicPr>
          <p:blipFill>
            <a:blip r:embed="rId3"/>
            <a:stretch>
              <a:fillRect/>
            </a:stretch>
          </p:blipFill>
          <p:spPr>
            <a:xfrm rot="10800000">
              <a:off x="4355302" y="5852198"/>
              <a:ext cx="2814633" cy="45719"/>
            </a:xfrm>
            <a:prstGeom prst="rect">
              <a:avLst/>
            </a:prstGeom>
          </p:spPr>
        </p:pic>
      </p:grpSp>
    </p:spTree>
    <p:extLst>
      <p:ext uri="{BB962C8B-B14F-4D97-AF65-F5344CB8AC3E}">
        <p14:creationId xmlns:p14="http://schemas.microsoft.com/office/powerpoint/2010/main" val="26704988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a:t>Solution Manager ChaRM – Nahtlose Verfolgbarkeit vom Ticket bis zum Transport</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14</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pic>
        <p:nvPicPr>
          <p:cNvPr id="57" name="Picture 946">
            <a:extLst>
              <a:ext uri="{FF2B5EF4-FFF2-40B4-BE49-F238E27FC236}">
                <a16:creationId xmlns:a16="http://schemas.microsoft.com/office/drawing/2014/main" id="{52254B3F-0623-427E-9B87-35D991496A15}"/>
              </a:ext>
            </a:extLst>
          </p:cNvPr>
          <p:cNvPicPr/>
          <p:nvPr/>
        </p:nvPicPr>
        <p:blipFill>
          <a:blip r:embed="rId2"/>
          <a:stretch>
            <a:fillRect/>
          </a:stretch>
        </p:blipFill>
        <p:spPr>
          <a:xfrm>
            <a:off x="325475" y="1352672"/>
            <a:ext cx="4231005" cy="2341245"/>
          </a:xfrm>
          <a:prstGeom prst="rect">
            <a:avLst/>
          </a:prstGeom>
        </p:spPr>
      </p:pic>
      <p:pic>
        <p:nvPicPr>
          <p:cNvPr id="59" name="Picture 948">
            <a:extLst>
              <a:ext uri="{FF2B5EF4-FFF2-40B4-BE49-F238E27FC236}">
                <a16:creationId xmlns:a16="http://schemas.microsoft.com/office/drawing/2014/main" id="{4F8A3791-A7B1-4324-8794-05BC639D5DD9}"/>
              </a:ext>
            </a:extLst>
          </p:cNvPr>
          <p:cNvPicPr/>
          <p:nvPr/>
        </p:nvPicPr>
        <p:blipFill>
          <a:blip r:embed="rId3"/>
          <a:stretch>
            <a:fillRect/>
          </a:stretch>
        </p:blipFill>
        <p:spPr>
          <a:xfrm>
            <a:off x="4953000" y="1334820"/>
            <a:ext cx="4247515" cy="1650365"/>
          </a:xfrm>
          <a:prstGeom prst="rect">
            <a:avLst/>
          </a:prstGeom>
        </p:spPr>
      </p:pic>
      <p:pic>
        <p:nvPicPr>
          <p:cNvPr id="60" name="Picture 949">
            <a:extLst>
              <a:ext uri="{FF2B5EF4-FFF2-40B4-BE49-F238E27FC236}">
                <a16:creationId xmlns:a16="http://schemas.microsoft.com/office/drawing/2014/main" id="{6538D1D8-DF7D-4C6D-A538-5B31B25DC917}"/>
              </a:ext>
            </a:extLst>
          </p:cNvPr>
          <p:cNvPicPr/>
          <p:nvPr/>
        </p:nvPicPr>
        <p:blipFill>
          <a:blip r:embed="rId4"/>
          <a:stretch>
            <a:fillRect/>
          </a:stretch>
        </p:blipFill>
        <p:spPr>
          <a:xfrm>
            <a:off x="281911" y="4003093"/>
            <a:ext cx="4810992" cy="1415160"/>
          </a:xfrm>
          <a:prstGeom prst="rect">
            <a:avLst/>
          </a:prstGeom>
        </p:spPr>
      </p:pic>
      <p:pic>
        <p:nvPicPr>
          <p:cNvPr id="61" name="Picture 950">
            <a:extLst>
              <a:ext uri="{FF2B5EF4-FFF2-40B4-BE49-F238E27FC236}">
                <a16:creationId xmlns:a16="http://schemas.microsoft.com/office/drawing/2014/main" id="{8CD90651-7186-4A36-A9CF-37DC9870E627}"/>
              </a:ext>
            </a:extLst>
          </p:cNvPr>
          <p:cNvPicPr/>
          <p:nvPr/>
        </p:nvPicPr>
        <p:blipFill>
          <a:blip r:embed="rId5"/>
          <a:stretch>
            <a:fillRect/>
          </a:stretch>
        </p:blipFill>
        <p:spPr>
          <a:xfrm>
            <a:off x="5516026" y="3997001"/>
            <a:ext cx="3831916" cy="1791913"/>
          </a:xfrm>
          <a:prstGeom prst="rect">
            <a:avLst/>
          </a:prstGeom>
        </p:spPr>
      </p:pic>
      <p:sp>
        <p:nvSpPr>
          <p:cNvPr id="8" name="Pfeil: nach rechts 7">
            <a:extLst>
              <a:ext uri="{FF2B5EF4-FFF2-40B4-BE49-F238E27FC236}">
                <a16:creationId xmlns:a16="http://schemas.microsoft.com/office/drawing/2014/main" id="{0947D212-DF03-4BBF-A85A-922175987B95}"/>
              </a:ext>
            </a:extLst>
          </p:cNvPr>
          <p:cNvSpPr/>
          <p:nvPr/>
        </p:nvSpPr>
        <p:spPr bwMode="auto">
          <a:xfrm>
            <a:off x="4556481" y="2107096"/>
            <a:ext cx="396520" cy="229704"/>
          </a:xfrm>
          <a:prstGeom prst="rightArrow">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grpSp>
        <p:nvGrpSpPr>
          <p:cNvPr id="11" name="Gruppieren 10">
            <a:extLst>
              <a:ext uri="{FF2B5EF4-FFF2-40B4-BE49-F238E27FC236}">
                <a16:creationId xmlns:a16="http://schemas.microsoft.com/office/drawing/2014/main" id="{D871B286-46E6-4BAD-9E8F-4D8550DDD8C7}"/>
              </a:ext>
            </a:extLst>
          </p:cNvPr>
          <p:cNvGrpSpPr/>
          <p:nvPr/>
        </p:nvGrpSpPr>
        <p:grpSpPr>
          <a:xfrm>
            <a:off x="2704389" y="2959104"/>
            <a:ext cx="5137284" cy="1038213"/>
            <a:chOff x="2704389" y="2959104"/>
            <a:chExt cx="5137284" cy="1038213"/>
          </a:xfrm>
        </p:grpSpPr>
        <p:sp>
          <p:nvSpPr>
            <p:cNvPr id="9" name="Pfeil: nach oben gebogen 8">
              <a:extLst>
                <a:ext uri="{FF2B5EF4-FFF2-40B4-BE49-F238E27FC236}">
                  <a16:creationId xmlns:a16="http://schemas.microsoft.com/office/drawing/2014/main" id="{9BFC3482-5302-44B2-9441-F4D1EF3FB1FE}"/>
                </a:ext>
              </a:extLst>
            </p:cNvPr>
            <p:cNvSpPr/>
            <p:nvPr/>
          </p:nvSpPr>
          <p:spPr bwMode="auto">
            <a:xfrm rot="10800000">
              <a:off x="2704389" y="3477014"/>
              <a:ext cx="2388513" cy="520303"/>
            </a:xfrm>
            <a:prstGeom prst="bentUpArrow">
              <a:avLst>
                <a:gd name="adj1" fmla="val 25000"/>
                <a:gd name="adj2" fmla="val 25000"/>
                <a:gd name="adj3" fmla="val 25000"/>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62" name="Pfeil: nach oben gebogen 61">
              <a:extLst>
                <a:ext uri="{FF2B5EF4-FFF2-40B4-BE49-F238E27FC236}">
                  <a16:creationId xmlns:a16="http://schemas.microsoft.com/office/drawing/2014/main" id="{1804B38A-A15F-453D-8EE9-29665F0D79B7}"/>
                </a:ext>
              </a:extLst>
            </p:cNvPr>
            <p:cNvSpPr/>
            <p:nvPr/>
          </p:nvSpPr>
          <p:spPr bwMode="auto">
            <a:xfrm rot="5400000" flipV="1">
              <a:off x="6076764" y="1975243"/>
              <a:ext cx="781048" cy="2748770"/>
            </a:xfrm>
            <a:prstGeom prst="bentUpArrow">
              <a:avLst>
                <a:gd name="adj1" fmla="val 16384"/>
                <a:gd name="adj2" fmla="val 25000"/>
                <a:gd name="adj3" fmla="val 0"/>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grpSp>
      <p:sp>
        <p:nvSpPr>
          <p:cNvPr id="63" name="Pfeil: nach rechts 62">
            <a:extLst>
              <a:ext uri="{FF2B5EF4-FFF2-40B4-BE49-F238E27FC236}">
                <a16:creationId xmlns:a16="http://schemas.microsoft.com/office/drawing/2014/main" id="{57CA2D63-14B9-48AB-AA60-F37611F6A477}"/>
              </a:ext>
            </a:extLst>
          </p:cNvPr>
          <p:cNvSpPr/>
          <p:nvPr/>
        </p:nvSpPr>
        <p:spPr bwMode="auto">
          <a:xfrm>
            <a:off x="5092902" y="4530352"/>
            <a:ext cx="423124" cy="229704"/>
          </a:xfrm>
          <a:prstGeom prst="rightArrow">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12" name="Rechteck 11">
            <a:extLst>
              <a:ext uri="{FF2B5EF4-FFF2-40B4-BE49-F238E27FC236}">
                <a16:creationId xmlns:a16="http://schemas.microsoft.com/office/drawing/2014/main" id="{E86DBD72-8C39-4C0E-B2F8-9A19B9F97CD4}"/>
              </a:ext>
            </a:extLst>
          </p:cNvPr>
          <p:cNvSpPr/>
          <p:nvPr/>
        </p:nvSpPr>
        <p:spPr>
          <a:xfrm>
            <a:off x="373170" y="2133526"/>
            <a:ext cx="1281826" cy="276999"/>
          </a:xfrm>
          <a:prstGeom prst="rect">
            <a:avLst/>
          </a:prstGeom>
          <a:noFill/>
        </p:spPr>
        <p:txBody>
          <a:bodyPr wrap="none" lIns="91440" tIns="45720" rIns="91440" bIns="45720">
            <a:spAutoFit/>
          </a:bodyPr>
          <a:lstStyle/>
          <a:p>
            <a:pPr algn="ctr"/>
            <a:r>
              <a:rPr lang="de-DE" sz="1200" b="0" cap="none" spc="0">
                <a:ln w="0"/>
                <a:solidFill>
                  <a:schemeClr val="accent1"/>
                </a:solidFill>
                <a:effectLst>
                  <a:outerShdw blurRad="38100" dist="25400" dir="5400000" algn="ctr" rotWithShape="0">
                    <a:srgbClr val="6E747A">
                      <a:alpha val="43000"/>
                    </a:srgbClr>
                  </a:outerShdw>
                </a:effectLst>
              </a:rPr>
              <a:t>Ticket ist erstellt</a:t>
            </a:r>
          </a:p>
        </p:txBody>
      </p:sp>
      <p:sp>
        <p:nvSpPr>
          <p:cNvPr id="64" name="Rechteck 63">
            <a:extLst>
              <a:ext uri="{FF2B5EF4-FFF2-40B4-BE49-F238E27FC236}">
                <a16:creationId xmlns:a16="http://schemas.microsoft.com/office/drawing/2014/main" id="{9A6534CB-F661-477E-9E1E-603D8B79EDC0}"/>
              </a:ext>
            </a:extLst>
          </p:cNvPr>
          <p:cNvSpPr/>
          <p:nvPr/>
        </p:nvSpPr>
        <p:spPr>
          <a:xfrm>
            <a:off x="4952999" y="1673926"/>
            <a:ext cx="1564851" cy="646331"/>
          </a:xfrm>
          <a:prstGeom prst="rect">
            <a:avLst/>
          </a:prstGeom>
          <a:noFill/>
        </p:spPr>
        <p:txBody>
          <a:bodyPr wrap="none" lIns="91440" tIns="45720" rIns="91440" bIns="45720">
            <a:spAutoFit/>
          </a:bodyPr>
          <a:lstStyle/>
          <a:p>
            <a:pPr algn="ctr"/>
            <a:r>
              <a:rPr lang="de-DE" sz="1200" b="0" cap="none" spc="0">
                <a:ln w="0"/>
                <a:solidFill>
                  <a:schemeClr val="accent1"/>
                </a:solidFill>
                <a:effectLst>
                  <a:outerShdw blurRad="38100" dist="25400" dir="5400000" algn="ctr" rotWithShape="0">
                    <a:srgbClr val="6E747A">
                      <a:alpha val="43000"/>
                    </a:srgbClr>
                  </a:outerShdw>
                </a:effectLst>
              </a:rPr>
              <a:t>Beschreibungen</a:t>
            </a:r>
            <a:br>
              <a:rPr lang="de-DE" sz="1200" b="0" cap="none" spc="0">
                <a:ln w="0"/>
                <a:solidFill>
                  <a:schemeClr val="accent1"/>
                </a:solidFill>
                <a:effectLst>
                  <a:outerShdw blurRad="38100" dist="25400" dir="5400000" algn="ctr" rotWithShape="0">
                    <a:srgbClr val="6E747A">
                      <a:alpha val="43000"/>
                    </a:srgbClr>
                  </a:outerShdw>
                </a:effectLst>
              </a:rPr>
            </a:br>
            <a:r>
              <a:rPr lang="de-DE" sz="1200" b="0" cap="none" spc="0">
                <a:ln w="0"/>
                <a:solidFill>
                  <a:schemeClr val="accent1"/>
                </a:solidFill>
                <a:effectLst>
                  <a:outerShdw blurRad="38100" dist="25400" dir="5400000" algn="ctr" rotWithShape="0">
                    <a:srgbClr val="6E747A">
                      <a:alpha val="43000"/>
                    </a:srgbClr>
                  </a:outerShdw>
                </a:effectLst>
              </a:rPr>
              <a:t>für die Entwicklung</a:t>
            </a:r>
            <a:br>
              <a:rPr lang="de-DE" sz="1200" b="0" cap="none" spc="0">
                <a:ln w="0"/>
                <a:solidFill>
                  <a:schemeClr val="accent1"/>
                </a:solidFill>
                <a:effectLst>
                  <a:outerShdw blurRad="38100" dist="25400" dir="5400000" algn="ctr" rotWithShape="0">
                    <a:srgbClr val="6E747A">
                      <a:alpha val="43000"/>
                    </a:srgbClr>
                  </a:outerShdw>
                </a:effectLst>
              </a:rPr>
            </a:br>
            <a:r>
              <a:rPr lang="de-DE" sz="1200" b="0" cap="none" spc="0">
                <a:ln w="0"/>
                <a:solidFill>
                  <a:schemeClr val="accent1"/>
                </a:solidFill>
                <a:effectLst>
                  <a:outerShdw blurRad="38100" dist="25400" dir="5400000" algn="ctr" rotWithShape="0">
                    <a:srgbClr val="6E747A">
                      <a:alpha val="43000"/>
                    </a:srgbClr>
                  </a:outerShdw>
                </a:effectLst>
              </a:rPr>
              <a:t> werden hinzugefügt</a:t>
            </a:r>
          </a:p>
        </p:txBody>
      </p:sp>
      <p:sp>
        <p:nvSpPr>
          <p:cNvPr id="65" name="Rechteck 64">
            <a:extLst>
              <a:ext uri="{FF2B5EF4-FFF2-40B4-BE49-F238E27FC236}">
                <a16:creationId xmlns:a16="http://schemas.microsoft.com/office/drawing/2014/main" id="{D4001FA3-4ED7-4BDE-AF61-18266364FABD}"/>
              </a:ext>
            </a:extLst>
          </p:cNvPr>
          <p:cNvSpPr/>
          <p:nvPr/>
        </p:nvSpPr>
        <p:spPr>
          <a:xfrm>
            <a:off x="457764" y="5206626"/>
            <a:ext cx="2128660" cy="830997"/>
          </a:xfrm>
          <a:prstGeom prst="rect">
            <a:avLst/>
          </a:prstGeom>
          <a:noFill/>
        </p:spPr>
        <p:txBody>
          <a:bodyPr wrap="none" lIns="91440" tIns="45720" rIns="91440" bIns="45720">
            <a:spAutoFit/>
          </a:bodyPr>
          <a:lstStyle/>
          <a:p>
            <a:pPr algn="ctr"/>
            <a:r>
              <a:rPr lang="de-DE" sz="1200" b="0" cap="none" spc="0">
                <a:ln w="0"/>
                <a:solidFill>
                  <a:schemeClr val="accent1"/>
                </a:solidFill>
                <a:effectLst>
                  <a:outerShdw blurRad="38100" dist="25400" dir="5400000" algn="ctr" rotWithShape="0">
                    <a:srgbClr val="6E747A">
                      <a:alpha val="43000"/>
                    </a:srgbClr>
                  </a:outerShdw>
                </a:effectLst>
              </a:rPr>
              <a:t>Durch Statusänderung</a:t>
            </a:r>
            <a:br>
              <a:rPr lang="de-DE" sz="1200" b="0" cap="none" spc="0">
                <a:ln w="0"/>
                <a:solidFill>
                  <a:schemeClr val="accent1"/>
                </a:solidFill>
                <a:effectLst>
                  <a:outerShdw blurRad="38100" dist="25400" dir="5400000" algn="ctr" rotWithShape="0">
                    <a:srgbClr val="6E747A">
                      <a:alpha val="43000"/>
                    </a:srgbClr>
                  </a:outerShdw>
                </a:effectLst>
              </a:rPr>
            </a:br>
            <a:r>
              <a:rPr lang="de-DE" sz="1200" b="0" cap="none" spc="0">
                <a:ln w="0"/>
                <a:solidFill>
                  <a:schemeClr val="accent1"/>
                </a:solidFill>
                <a:effectLst>
                  <a:outerShdw blurRad="38100" dist="25400" dir="5400000" algn="ctr" rotWithShape="0">
                    <a:srgbClr val="6E747A">
                      <a:alpha val="43000"/>
                    </a:srgbClr>
                  </a:outerShdw>
                </a:effectLst>
              </a:rPr>
              <a:t>automatische nächste</a:t>
            </a:r>
            <a:br>
              <a:rPr lang="de-DE" sz="1200" b="0" cap="none" spc="0">
                <a:ln w="0"/>
                <a:solidFill>
                  <a:schemeClr val="accent1"/>
                </a:solidFill>
                <a:effectLst>
                  <a:outerShdw blurRad="38100" dist="25400" dir="5400000" algn="ctr" rotWithShape="0">
                    <a:srgbClr val="6E747A">
                      <a:alpha val="43000"/>
                    </a:srgbClr>
                  </a:outerShdw>
                </a:effectLst>
              </a:rPr>
            </a:br>
            <a:r>
              <a:rPr lang="de-DE" sz="1200" b="0" cap="none" spc="0">
                <a:ln w="0"/>
                <a:solidFill>
                  <a:schemeClr val="accent1"/>
                </a:solidFill>
                <a:effectLst>
                  <a:outerShdw blurRad="38100" dist="25400" dir="5400000" algn="ctr" rotWithShape="0">
                    <a:srgbClr val="6E747A">
                      <a:alpha val="43000"/>
                    </a:srgbClr>
                  </a:outerShdw>
                </a:effectLst>
              </a:rPr>
              <a:t>Schritte wie Transportanlage</a:t>
            </a:r>
            <a:br>
              <a:rPr lang="de-DE" sz="1200" b="0" cap="none" spc="0">
                <a:ln w="0"/>
                <a:solidFill>
                  <a:schemeClr val="accent1"/>
                </a:solidFill>
                <a:effectLst>
                  <a:outerShdw blurRad="38100" dist="25400" dir="5400000" algn="ctr" rotWithShape="0">
                    <a:srgbClr val="6E747A">
                      <a:alpha val="43000"/>
                    </a:srgbClr>
                  </a:outerShdw>
                </a:effectLst>
              </a:rPr>
            </a:br>
            <a:r>
              <a:rPr lang="de-DE" sz="1200" b="0" cap="none" spc="0">
                <a:ln w="0"/>
                <a:solidFill>
                  <a:schemeClr val="accent1"/>
                </a:solidFill>
                <a:effectLst>
                  <a:outerShdw blurRad="38100" dist="25400" dir="5400000" algn="ctr" rotWithShape="0">
                    <a:srgbClr val="6E747A">
                      <a:alpha val="43000"/>
                    </a:srgbClr>
                  </a:outerShdw>
                </a:effectLst>
              </a:rPr>
              <a:t>und Mails</a:t>
            </a:r>
          </a:p>
        </p:txBody>
      </p:sp>
    </p:spTree>
    <p:extLst>
      <p:ext uri="{BB962C8B-B14F-4D97-AF65-F5344CB8AC3E}">
        <p14:creationId xmlns:p14="http://schemas.microsoft.com/office/powerpoint/2010/main" val="12701729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A64C3B-7C27-4707-B9EA-2A37CD208E34}"/>
              </a:ext>
            </a:extLst>
          </p:cNvPr>
          <p:cNvSpPr>
            <a:spLocks noGrp="1"/>
          </p:cNvSpPr>
          <p:nvPr>
            <p:ph type="body" sz="quarter" idx="11"/>
          </p:nvPr>
        </p:nvSpPr>
        <p:spPr/>
        <p:txBody>
          <a:bodyPr/>
          <a:lstStyle/>
          <a:p>
            <a:r>
              <a:rPr lang="en-US"/>
              <a:t>Definitionen</a:t>
            </a:r>
          </a:p>
        </p:txBody>
      </p:sp>
      <p:sp>
        <p:nvSpPr>
          <p:cNvPr id="8" name="Textplatzhalter 7">
            <a:extLst>
              <a:ext uri="{FF2B5EF4-FFF2-40B4-BE49-F238E27FC236}">
                <a16:creationId xmlns:a16="http://schemas.microsoft.com/office/drawing/2014/main" id="{2BAD2ADC-39F5-407D-860B-5F9D4C3F8169}"/>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B7EB9F62-30EF-494B-91E3-957B7181B4EC}"/>
              </a:ext>
            </a:extLst>
          </p:cNvPr>
          <p:cNvSpPr>
            <a:spLocks noGrp="1"/>
          </p:cNvSpPr>
          <p:nvPr>
            <p:ph type="ftr" sz="quarter" idx="14"/>
          </p:nvPr>
        </p:nvSpPr>
        <p:spPr/>
        <p:txBody>
          <a:bodyPr/>
          <a:lstStyle/>
          <a:p>
            <a:r>
              <a:rPr lang="fr-FR" noProof="0" err="1"/>
              <a:t>Programm</a:t>
            </a:r>
            <a:r>
              <a:rPr lang="fr-FR" noProof="0"/>
              <a:t> EIGER | Technologie Domain | Input Scope EIGER</a:t>
            </a:r>
            <a:endParaRPr lang="de-CH" noProof="0"/>
          </a:p>
        </p:txBody>
      </p:sp>
      <p:sp>
        <p:nvSpPr>
          <p:cNvPr id="3" name="Slide Number Placeholder 2">
            <a:extLst>
              <a:ext uri="{FF2B5EF4-FFF2-40B4-BE49-F238E27FC236}">
                <a16:creationId xmlns:a16="http://schemas.microsoft.com/office/drawing/2014/main" id="{77D38C69-4EC9-467C-B4DF-BE02F865E868}"/>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15</a:t>
            </a:fld>
            <a:endParaRPr lang="de-CH"/>
          </a:p>
        </p:txBody>
      </p:sp>
      <p:sp>
        <p:nvSpPr>
          <p:cNvPr id="7" name="Titel 6">
            <a:extLst>
              <a:ext uri="{FF2B5EF4-FFF2-40B4-BE49-F238E27FC236}">
                <a16:creationId xmlns:a16="http://schemas.microsoft.com/office/drawing/2014/main" id="{AB15B1BB-93BF-4FDA-82A8-5D5259412451}"/>
              </a:ext>
            </a:extLst>
          </p:cNvPr>
          <p:cNvSpPr>
            <a:spLocks noGrp="1"/>
          </p:cNvSpPr>
          <p:nvPr>
            <p:ph type="title"/>
          </p:nvPr>
        </p:nvSpPr>
        <p:spPr/>
        <p:txBody>
          <a:bodyPr/>
          <a:lstStyle/>
          <a:p>
            <a:r>
              <a:rPr lang="de-DE"/>
              <a:t>Vorschlag für den zukünftigen Entwicklungsprozess im SAP Bereich</a:t>
            </a:r>
            <a:endParaRPr lang="en-US"/>
          </a:p>
        </p:txBody>
      </p:sp>
      <p:sp>
        <p:nvSpPr>
          <p:cNvPr id="9" name="Textplatzhalter 8">
            <a:extLst>
              <a:ext uri="{FF2B5EF4-FFF2-40B4-BE49-F238E27FC236}">
                <a16:creationId xmlns:a16="http://schemas.microsoft.com/office/drawing/2014/main" id="{EA1D9CE5-A381-4673-95FB-EB79CE7ABC94}"/>
              </a:ext>
            </a:extLst>
          </p:cNvPr>
          <p:cNvSpPr>
            <a:spLocks noGrp="1"/>
          </p:cNvSpPr>
          <p:nvPr>
            <p:ph type="body" sz="quarter" idx="16"/>
          </p:nvPr>
        </p:nvSpPr>
        <p:spPr/>
        <p:txBody>
          <a:bodyPr/>
          <a:lstStyle/>
          <a:p>
            <a:r>
              <a:rPr lang="en-US"/>
              <a:t>Normales Deployment</a:t>
            </a:r>
          </a:p>
          <a:p>
            <a:pPr lvl="1"/>
            <a:r>
              <a:rPr lang="en-US"/>
              <a:t>Normales Deployment bedeutet, dass alle Entwicklungen, die nicht dem Emergency Deployment unterliegen, in die Produktionslandschaft transportiert werden.</a:t>
            </a:r>
          </a:p>
          <a:p>
            <a:pPr lvl="1"/>
            <a:endParaRPr lang="en-US"/>
          </a:p>
          <a:p>
            <a:r>
              <a:rPr lang="en-US"/>
              <a:t>Emergency Deployment</a:t>
            </a:r>
          </a:p>
          <a:p>
            <a:pPr lvl="1"/>
            <a:r>
              <a:rPr lang="en-US"/>
              <a:t>Emergency Deployment bedeutet, dass aufgrund geschäftlicher Situationen eine Entwicklung dringend zeitlich vor einer regulären Produktivsetzung in die Produktionsumgebung eingespielt werden muss.</a:t>
            </a:r>
          </a:p>
          <a:p>
            <a:pPr lvl="1"/>
            <a:r>
              <a:rPr lang="en-US"/>
              <a:t>Diese Entwicklungen sind gekennzeichnet durch die höchste Priorität.</a:t>
            </a:r>
          </a:p>
          <a:p>
            <a:pPr lvl="1"/>
            <a:r>
              <a:rPr lang="en-US"/>
              <a:t>Das Emergency Deployment wird durch die Klassifikation “Urgent” auf einem eigenen Pfad über alle Systeme durchgeführt und zur Erhaltung der richtigen Reihenfolge automatisch mit den regulären Transporten über das normale Deployment nochmals in die Produktion importiert.</a:t>
            </a:r>
          </a:p>
          <a:p>
            <a:pPr lvl="1"/>
            <a:endParaRPr lang="en-US"/>
          </a:p>
        </p:txBody>
      </p:sp>
    </p:spTree>
    <p:extLst>
      <p:ext uri="{BB962C8B-B14F-4D97-AF65-F5344CB8AC3E}">
        <p14:creationId xmlns:p14="http://schemas.microsoft.com/office/powerpoint/2010/main" val="153812049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C1095-EC0F-465C-A1A4-DE9897DC8300}"/>
              </a:ext>
            </a:extLst>
          </p:cNvPr>
          <p:cNvSpPr>
            <a:spLocks noGrp="1"/>
          </p:cNvSpPr>
          <p:nvPr>
            <p:ph type="body" sz="quarter" idx="11"/>
          </p:nvPr>
        </p:nvSpPr>
        <p:spPr/>
        <p:txBody>
          <a:bodyPr/>
          <a:lstStyle/>
          <a:p>
            <a:r>
              <a:rPr lang="en-US"/>
              <a:t>Varianten des “Normalen Deployments”</a:t>
            </a:r>
          </a:p>
        </p:txBody>
      </p:sp>
      <p:sp>
        <p:nvSpPr>
          <p:cNvPr id="8" name="Text Placeholder 7">
            <a:extLst>
              <a:ext uri="{FF2B5EF4-FFF2-40B4-BE49-F238E27FC236}">
                <a16:creationId xmlns:a16="http://schemas.microsoft.com/office/drawing/2014/main" id="{A3B098C7-2895-4AA7-9A51-EAC262DC407A}"/>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9119F5B-7817-42E1-AD61-17F81BEE6267}"/>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CE006EEB-BE50-4746-AC57-84FE574ADEDC}"/>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16</a:t>
            </a:fld>
            <a:endParaRPr lang="de-CH"/>
          </a:p>
        </p:txBody>
      </p:sp>
      <p:sp>
        <p:nvSpPr>
          <p:cNvPr id="7" name="Title 6">
            <a:extLst>
              <a:ext uri="{FF2B5EF4-FFF2-40B4-BE49-F238E27FC236}">
                <a16:creationId xmlns:a16="http://schemas.microsoft.com/office/drawing/2014/main" id="{8EA50660-183A-4F67-89E2-BD0517FEAB55}"/>
              </a:ext>
            </a:extLst>
          </p:cNvPr>
          <p:cNvSpPr>
            <a:spLocks noGrp="1"/>
          </p:cNvSpPr>
          <p:nvPr>
            <p:ph type="title"/>
          </p:nvPr>
        </p:nvSpPr>
        <p:spPr/>
        <p:txBody>
          <a:bodyPr/>
          <a:lstStyle/>
          <a:p>
            <a:r>
              <a:rPr lang="de-DE"/>
              <a:t>Vorschlag für den zukünftigen Entwicklungsprozess im SAP Bereich</a:t>
            </a:r>
            <a:endParaRPr lang="en-US"/>
          </a:p>
        </p:txBody>
      </p:sp>
      <p:sp>
        <p:nvSpPr>
          <p:cNvPr id="9" name="Text Placeholder 8">
            <a:extLst>
              <a:ext uri="{FF2B5EF4-FFF2-40B4-BE49-F238E27FC236}">
                <a16:creationId xmlns:a16="http://schemas.microsoft.com/office/drawing/2014/main" id="{C2383290-DBB0-47B9-A68E-3D3E00B51A35}"/>
              </a:ext>
            </a:extLst>
          </p:cNvPr>
          <p:cNvSpPr>
            <a:spLocks noGrp="1"/>
          </p:cNvSpPr>
          <p:nvPr>
            <p:ph type="body" sz="quarter" idx="16"/>
          </p:nvPr>
        </p:nvSpPr>
        <p:spPr/>
        <p:txBody>
          <a:bodyPr/>
          <a:lstStyle/>
          <a:p>
            <a:r>
              <a:rPr lang="en-US" err="1"/>
              <a:t>Digitale</a:t>
            </a:r>
            <a:r>
              <a:rPr lang="en-US"/>
              <a:t> </a:t>
            </a:r>
            <a:r>
              <a:rPr lang="en-US" err="1"/>
              <a:t>Transformationsprojekte</a:t>
            </a:r>
            <a:r>
              <a:rPr lang="en-US"/>
              <a:t> </a:t>
            </a:r>
            <a:r>
              <a:rPr lang="en-US" err="1"/>
              <a:t>wie</a:t>
            </a:r>
            <a:r>
              <a:rPr lang="en-US"/>
              <a:t> EIGER</a:t>
            </a:r>
          </a:p>
          <a:p>
            <a:pPr lvl="1"/>
            <a:r>
              <a:rPr lang="en-US" err="1"/>
              <a:t>Datenmigration</a:t>
            </a:r>
            <a:r>
              <a:rPr lang="en-US"/>
              <a:t> </a:t>
            </a:r>
            <a:r>
              <a:rPr lang="en-US" err="1"/>
              <a:t>ist</a:t>
            </a:r>
            <a:r>
              <a:rPr lang="en-US"/>
              <a:t> </a:t>
            </a:r>
            <a:r>
              <a:rPr lang="en-US" err="1"/>
              <a:t>ein</a:t>
            </a:r>
            <a:r>
              <a:rPr lang="en-US"/>
              <a:t> </a:t>
            </a:r>
            <a:r>
              <a:rPr lang="en-US" err="1"/>
              <a:t>eigenes</a:t>
            </a:r>
            <a:r>
              <a:rPr lang="en-US"/>
              <a:t> </a:t>
            </a:r>
            <a:r>
              <a:rPr lang="en-US" err="1"/>
              <a:t>Teilprojekt</a:t>
            </a:r>
            <a:r>
              <a:rPr lang="en-US"/>
              <a:t> </a:t>
            </a:r>
            <a:r>
              <a:rPr lang="en-US" err="1"/>
              <a:t>mit</a:t>
            </a:r>
            <a:r>
              <a:rPr lang="en-US"/>
              <a:t> </a:t>
            </a:r>
            <a:r>
              <a:rPr lang="en-US" err="1"/>
              <a:t>eigenen</a:t>
            </a:r>
            <a:r>
              <a:rPr lang="en-US"/>
              <a:t> Test in der </a:t>
            </a:r>
            <a:r>
              <a:rPr lang="en-US" err="1"/>
              <a:t>Entwicklungs</a:t>
            </a:r>
            <a:r>
              <a:rPr lang="en-US"/>
              <a:t>- und QA-</a:t>
            </a:r>
            <a:r>
              <a:rPr lang="en-US" err="1"/>
              <a:t>Umgebung</a:t>
            </a:r>
            <a:endParaRPr lang="en-US"/>
          </a:p>
          <a:p>
            <a:pPr lvl="1"/>
            <a:r>
              <a:rPr lang="en-US" err="1"/>
              <a:t>Große</a:t>
            </a:r>
            <a:r>
              <a:rPr lang="en-US"/>
              <a:t> Rollouts </a:t>
            </a:r>
            <a:r>
              <a:rPr lang="en-US" err="1"/>
              <a:t>oder</a:t>
            </a:r>
            <a:r>
              <a:rPr lang="en-US"/>
              <a:t> Releases </a:t>
            </a:r>
            <a:r>
              <a:rPr lang="en-US" err="1"/>
              <a:t>können</a:t>
            </a:r>
            <a:r>
              <a:rPr lang="en-US"/>
              <a:t> </a:t>
            </a:r>
            <a:r>
              <a:rPr lang="en-US" err="1"/>
              <a:t>eine</a:t>
            </a:r>
            <a:r>
              <a:rPr lang="en-US"/>
              <a:t> </a:t>
            </a:r>
            <a:r>
              <a:rPr lang="en-US" err="1"/>
              <a:t>eigene</a:t>
            </a:r>
            <a:r>
              <a:rPr lang="en-US"/>
              <a:t> </a:t>
            </a:r>
            <a:r>
              <a:rPr lang="en-US" err="1"/>
              <a:t>Systemumgebung</a:t>
            </a:r>
            <a:r>
              <a:rPr lang="en-US"/>
              <a:t> </a:t>
            </a:r>
            <a:r>
              <a:rPr lang="en-US" err="1"/>
              <a:t>erfordern</a:t>
            </a:r>
            <a:r>
              <a:rPr lang="en-US"/>
              <a:t>, die </a:t>
            </a:r>
            <a:r>
              <a:rPr lang="en-US" err="1"/>
              <a:t>dann</a:t>
            </a:r>
            <a:r>
              <a:rPr lang="en-US"/>
              <a:t> </a:t>
            </a:r>
            <a:r>
              <a:rPr lang="en-US" err="1"/>
              <a:t>konsolidiert</a:t>
            </a:r>
            <a:r>
              <a:rPr lang="en-US"/>
              <a:t> </a:t>
            </a:r>
            <a:r>
              <a:rPr lang="en-US" noProof="1"/>
              <a:t>werden</a:t>
            </a:r>
            <a:r>
              <a:rPr lang="en-US"/>
              <a:t> muss</a:t>
            </a:r>
            <a:br>
              <a:rPr lang="en-US"/>
            </a:br>
            <a:endParaRPr lang="en-US"/>
          </a:p>
          <a:p>
            <a:r>
              <a:rPr lang="en-US" err="1"/>
              <a:t>Normaler</a:t>
            </a:r>
            <a:r>
              <a:rPr lang="en-US"/>
              <a:t> </a:t>
            </a:r>
            <a:r>
              <a:rPr lang="en-US" err="1"/>
              <a:t>Betrieb</a:t>
            </a:r>
            <a:r>
              <a:rPr lang="en-US"/>
              <a:t> </a:t>
            </a:r>
            <a:r>
              <a:rPr lang="en-US" err="1"/>
              <a:t>mit</a:t>
            </a:r>
            <a:r>
              <a:rPr lang="en-US"/>
              <a:t> Changes, Problems, Incidents </a:t>
            </a:r>
            <a:r>
              <a:rPr lang="en-US" err="1"/>
              <a:t>mit</a:t>
            </a:r>
            <a:r>
              <a:rPr lang="en-US"/>
              <a:t> </a:t>
            </a:r>
            <a:r>
              <a:rPr lang="en-US" err="1"/>
              <a:t>niedriger</a:t>
            </a:r>
            <a:r>
              <a:rPr lang="en-US"/>
              <a:t> und </a:t>
            </a:r>
            <a:r>
              <a:rPr lang="en-US" err="1"/>
              <a:t>mittlerer</a:t>
            </a:r>
            <a:r>
              <a:rPr lang="en-US"/>
              <a:t> </a:t>
            </a:r>
            <a:r>
              <a:rPr lang="en-US" err="1"/>
              <a:t>Priorität</a:t>
            </a:r>
            <a:endParaRPr lang="en-US"/>
          </a:p>
          <a:p>
            <a:pPr lvl="1"/>
            <a:r>
              <a:rPr lang="en-US" err="1"/>
              <a:t>Funktionstest</a:t>
            </a:r>
            <a:r>
              <a:rPr lang="en-US"/>
              <a:t> und </a:t>
            </a:r>
            <a:r>
              <a:rPr lang="en-US" err="1"/>
              <a:t>Integrationstest</a:t>
            </a:r>
            <a:r>
              <a:rPr lang="en-US"/>
              <a:t> </a:t>
            </a:r>
            <a:r>
              <a:rPr lang="en-US" err="1"/>
              <a:t>kann</a:t>
            </a:r>
            <a:r>
              <a:rPr lang="en-US"/>
              <a:t> </a:t>
            </a:r>
            <a:r>
              <a:rPr lang="en-US" err="1"/>
              <a:t>zusammengefasst</a:t>
            </a:r>
            <a:r>
              <a:rPr lang="en-US"/>
              <a:t> </a:t>
            </a:r>
            <a:r>
              <a:rPr lang="en-US" err="1"/>
              <a:t>werden</a:t>
            </a:r>
            <a:endParaRPr lang="en-US"/>
          </a:p>
          <a:p>
            <a:pPr lvl="1"/>
            <a:r>
              <a:rPr lang="en-US" err="1"/>
              <a:t>Datenmigration</a:t>
            </a:r>
            <a:r>
              <a:rPr lang="en-US"/>
              <a:t> </a:t>
            </a:r>
            <a:r>
              <a:rPr lang="en-US" err="1"/>
              <a:t>erfolgt</a:t>
            </a:r>
            <a:r>
              <a:rPr lang="en-US"/>
              <a:t> </a:t>
            </a:r>
            <a:r>
              <a:rPr lang="en-US" err="1"/>
              <a:t>höchstens</a:t>
            </a:r>
            <a:r>
              <a:rPr lang="en-US"/>
              <a:t> </a:t>
            </a:r>
            <a:r>
              <a:rPr lang="en-US" err="1"/>
              <a:t>punktuell</a:t>
            </a:r>
            <a:r>
              <a:rPr lang="en-US"/>
              <a:t> in </a:t>
            </a:r>
            <a:r>
              <a:rPr lang="en-US" err="1"/>
              <a:t>bestehende</a:t>
            </a:r>
            <a:r>
              <a:rPr lang="en-US"/>
              <a:t> </a:t>
            </a:r>
            <a:r>
              <a:rPr lang="en-US" err="1"/>
              <a:t>Datenumgebungen</a:t>
            </a:r>
            <a:endParaRPr lang="en-US"/>
          </a:p>
          <a:p>
            <a:pPr lvl="1"/>
            <a:endParaRPr lang="en-US"/>
          </a:p>
        </p:txBody>
      </p:sp>
    </p:spTree>
    <p:extLst>
      <p:ext uri="{BB962C8B-B14F-4D97-AF65-F5344CB8AC3E}">
        <p14:creationId xmlns:p14="http://schemas.microsoft.com/office/powerpoint/2010/main" val="348196313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C1095-EC0F-465C-A1A4-DE9897DC8300}"/>
              </a:ext>
            </a:extLst>
          </p:cNvPr>
          <p:cNvSpPr>
            <a:spLocks noGrp="1"/>
          </p:cNvSpPr>
          <p:nvPr>
            <p:ph type="body" sz="quarter" idx="11"/>
          </p:nvPr>
        </p:nvSpPr>
        <p:spPr/>
        <p:txBody>
          <a:bodyPr/>
          <a:lstStyle/>
          <a:p>
            <a:r>
              <a:rPr lang="en-US"/>
              <a:t>Restriktionen</a:t>
            </a:r>
          </a:p>
        </p:txBody>
      </p:sp>
      <p:sp>
        <p:nvSpPr>
          <p:cNvPr id="8" name="Text Placeholder 7">
            <a:extLst>
              <a:ext uri="{FF2B5EF4-FFF2-40B4-BE49-F238E27FC236}">
                <a16:creationId xmlns:a16="http://schemas.microsoft.com/office/drawing/2014/main" id="{A3B098C7-2895-4AA7-9A51-EAC262DC407A}"/>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9119F5B-7817-42E1-AD61-17F81BEE6267}"/>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CE006EEB-BE50-4746-AC57-84FE574ADEDC}"/>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17</a:t>
            </a:fld>
            <a:endParaRPr lang="de-CH"/>
          </a:p>
        </p:txBody>
      </p:sp>
      <p:sp>
        <p:nvSpPr>
          <p:cNvPr id="7" name="Title 6">
            <a:extLst>
              <a:ext uri="{FF2B5EF4-FFF2-40B4-BE49-F238E27FC236}">
                <a16:creationId xmlns:a16="http://schemas.microsoft.com/office/drawing/2014/main" id="{8EA50660-183A-4F67-89E2-BD0517FEAB55}"/>
              </a:ext>
            </a:extLst>
          </p:cNvPr>
          <p:cNvSpPr>
            <a:spLocks noGrp="1"/>
          </p:cNvSpPr>
          <p:nvPr>
            <p:ph type="title"/>
          </p:nvPr>
        </p:nvSpPr>
        <p:spPr/>
        <p:txBody>
          <a:bodyPr/>
          <a:lstStyle/>
          <a:p>
            <a:r>
              <a:rPr lang="de-DE"/>
              <a:t>Vorschlag für den zukünftigen Entwicklungsprozess im SAP Bereich</a:t>
            </a:r>
            <a:endParaRPr lang="en-US"/>
          </a:p>
        </p:txBody>
      </p:sp>
      <p:sp>
        <p:nvSpPr>
          <p:cNvPr id="9" name="Text Placeholder 8">
            <a:extLst>
              <a:ext uri="{FF2B5EF4-FFF2-40B4-BE49-F238E27FC236}">
                <a16:creationId xmlns:a16="http://schemas.microsoft.com/office/drawing/2014/main" id="{C2383290-DBB0-47B9-A68E-3D3E00B51A35}"/>
              </a:ext>
            </a:extLst>
          </p:cNvPr>
          <p:cNvSpPr>
            <a:spLocks noGrp="1"/>
          </p:cNvSpPr>
          <p:nvPr>
            <p:ph type="body" sz="quarter" idx="16"/>
          </p:nvPr>
        </p:nvSpPr>
        <p:spPr/>
        <p:txBody>
          <a:bodyPr/>
          <a:lstStyle/>
          <a:p>
            <a:r>
              <a:rPr lang="en-US"/>
              <a:t>Vereinbarkeit SAP Solution Manager und GitHub</a:t>
            </a:r>
          </a:p>
          <a:p>
            <a:r>
              <a:rPr lang="en-US"/>
              <a:t>Koordination Jenkins und SAP Solution Manager</a:t>
            </a:r>
          </a:p>
          <a:p>
            <a:endParaRPr lang="en-US"/>
          </a:p>
          <a:p>
            <a:pPr lvl="1"/>
            <a:endParaRPr lang="en-US"/>
          </a:p>
        </p:txBody>
      </p:sp>
    </p:spTree>
    <p:extLst>
      <p:ext uri="{BB962C8B-B14F-4D97-AF65-F5344CB8AC3E}">
        <p14:creationId xmlns:p14="http://schemas.microsoft.com/office/powerpoint/2010/main" val="228156260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C1095-EC0F-465C-A1A4-DE9897DC8300}"/>
              </a:ext>
            </a:extLst>
          </p:cNvPr>
          <p:cNvSpPr>
            <a:spLocks noGrp="1"/>
          </p:cNvSpPr>
          <p:nvPr>
            <p:ph type="body" sz="quarter" idx="11"/>
          </p:nvPr>
        </p:nvSpPr>
        <p:spPr/>
        <p:txBody>
          <a:bodyPr/>
          <a:lstStyle/>
          <a:p>
            <a:r>
              <a:rPr lang="en-US"/>
              <a:t>Detailbeschreibung</a:t>
            </a:r>
          </a:p>
        </p:txBody>
      </p:sp>
      <p:sp>
        <p:nvSpPr>
          <p:cNvPr id="8" name="Text Placeholder 7">
            <a:extLst>
              <a:ext uri="{FF2B5EF4-FFF2-40B4-BE49-F238E27FC236}">
                <a16:creationId xmlns:a16="http://schemas.microsoft.com/office/drawing/2014/main" id="{A3B098C7-2895-4AA7-9A51-EAC262DC407A}"/>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9119F5B-7817-42E1-AD61-17F81BEE6267}"/>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CE006EEB-BE50-4746-AC57-84FE574ADEDC}"/>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18</a:t>
            </a:fld>
            <a:endParaRPr lang="de-CH"/>
          </a:p>
        </p:txBody>
      </p:sp>
      <p:sp>
        <p:nvSpPr>
          <p:cNvPr id="7" name="Title 6">
            <a:extLst>
              <a:ext uri="{FF2B5EF4-FFF2-40B4-BE49-F238E27FC236}">
                <a16:creationId xmlns:a16="http://schemas.microsoft.com/office/drawing/2014/main" id="{8EA50660-183A-4F67-89E2-BD0517FEAB55}"/>
              </a:ext>
            </a:extLst>
          </p:cNvPr>
          <p:cNvSpPr>
            <a:spLocks noGrp="1"/>
          </p:cNvSpPr>
          <p:nvPr>
            <p:ph type="title"/>
          </p:nvPr>
        </p:nvSpPr>
        <p:spPr/>
        <p:txBody>
          <a:bodyPr/>
          <a:lstStyle/>
          <a:p>
            <a:r>
              <a:rPr lang="de-DE"/>
              <a:t>Vorschlag für den zukünftigen Entwicklungsprozess im SAP Bereich</a:t>
            </a:r>
            <a:endParaRPr lang="en-US"/>
          </a:p>
        </p:txBody>
      </p:sp>
      <p:sp>
        <p:nvSpPr>
          <p:cNvPr id="9" name="Text Placeholder 8">
            <a:extLst>
              <a:ext uri="{FF2B5EF4-FFF2-40B4-BE49-F238E27FC236}">
                <a16:creationId xmlns:a16="http://schemas.microsoft.com/office/drawing/2014/main" id="{C2383290-DBB0-47B9-A68E-3D3E00B51A35}"/>
              </a:ext>
            </a:extLst>
          </p:cNvPr>
          <p:cNvSpPr>
            <a:spLocks noGrp="1"/>
          </p:cNvSpPr>
          <p:nvPr>
            <p:ph type="body" sz="quarter" idx="16"/>
          </p:nvPr>
        </p:nvSpPr>
        <p:spPr/>
        <p:txBody>
          <a:bodyPr/>
          <a:lstStyle/>
          <a:p>
            <a:r>
              <a:rPr lang="en-US"/>
              <a:t>Durchgängigkeit von SolMan Repository Dokumentation bis SolMan ChaRM Transport</a:t>
            </a:r>
          </a:p>
          <a:p>
            <a:r>
              <a:rPr lang="en-US"/>
              <a:t>Bild erstellen D- Q (mit Schulungsmandant oder Schulungssystem) – (Pre-Produktion) – Produktion</a:t>
            </a:r>
          </a:p>
          <a:p>
            <a:r>
              <a:rPr lang="en-US"/>
              <a:t>Kettentest einführen</a:t>
            </a:r>
          </a:p>
          <a:p>
            <a:r>
              <a:rPr lang="en-US"/>
              <a:t>Startdokumente beschreiben: Ticket, Entwicklungsantrag, PDD/GAP dokument</a:t>
            </a:r>
          </a:p>
          <a:p>
            <a:r>
              <a:rPr lang="en-US"/>
              <a:t>Toolbild</a:t>
            </a:r>
          </a:p>
          <a:p>
            <a:pPr lvl="1"/>
            <a:r>
              <a:rPr lang="en-US"/>
              <a:t>Entscheidung: Testautomatisierungstool ?</a:t>
            </a:r>
          </a:p>
          <a:p>
            <a:pPr lvl="1"/>
            <a:r>
              <a:rPr lang="en-US"/>
              <a:t>Systemkopien / Mandatenkopien für Datenrefresh: Wenn TDMS im Einsatz, dann kann das verwendet werden. Datenmanagementtool ist dringend empfohlen.</a:t>
            </a:r>
          </a:p>
          <a:p>
            <a:r>
              <a:rPr lang="en-US"/>
              <a:t>Automatisierungsgrad beschreiben</a:t>
            </a:r>
          </a:p>
          <a:p>
            <a:endParaRPr lang="en-US"/>
          </a:p>
          <a:p>
            <a:endParaRPr lang="en-US"/>
          </a:p>
          <a:p>
            <a:pPr lvl="1"/>
            <a:endParaRPr lang="en-US"/>
          </a:p>
        </p:txBody>
      </p:sp>
    </p:spTree>
    <p:extLst>
      <p:ext uri="{BB962C8B-B14F-4D97-AF65-F5344CB8AC3E}">
        <p14:creationId xmlns:p14="http://schemas.microsoft.com/office/powerpoint/2010/main" val="11646231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B263680-5D4C-4464-957E-167BB59FB836}"/>
              </a:ext>
            </a:extLst>
          </p:cNvPr>
          <p:cNvSpPr>
            <a:spLocks noGrp="1"/>
          </p:cNvSpPr>
          <p:nvPr>
            <p:ph type="body" sz="quarter" idx="11"/>
          </p:nvPr>
        </p:nvSpPr>
        <p:spPr/>
        <p:txBody>
          <a:bodyPr/>
          <a:lstStyle/>
          <a:p>
            <a:r>
              <a:rPr lang="de-CH"/>
              <a:t>Bearbeitungs-Log File</a:t>
            </a:r>
          </a:p>
        </p:txBody>
      </p:sp>
      <p:sp>
        <p:nvSpPr>
          <p:cNvPr id="4" name="Textplatzhalter 3">
            <a:extLst>
              <a:ext uri="{FF2B5EF4-FFF2-40B4-BE49-F238E27FC236}">
                <a16:creationId xmlns:a16="http://schemas.microsoft.com/office/drawing/2014/main" id="{1C50B375-DD68-4099-9B2B-BCD4F2DAE269}"/>
              </a:ext>
            </a:extLst>
          </p:cNvPr>
          <p:cNvSpPr>
            <a:spLocks noGrp="1"/>
          </p:cNvSpPr>
          <p:nvPr>
            <p:ph type="body" sz="quarter" idx="15"/>
          </p:nvPr>
        </p:nvSpPr>
        <p:spPr/>
        <p:txBody>
          <a:bodyPr/>
          <a:lstStyle/>
          <a:p>
            <a:endParaRPr lang="de-CH"/>
          </a:p>
        </p:txBody>
      </p:sp>
      <p:sp>
        <p:nvSpPr>
          <p:cNvPr id="6" name="Titel 5">
            <a:extLst>
              <a:ext uri="{FF2B5EF4-FFF2-40B4-BE49-F238E27FC236}">
                <a16:creationId xmlns:a16="http://schemas.microsoft.com/office/drawing/2014/main" id="{D62B80F6-46D2-4431-840F-02E958FE0316}"/>
              </a:ext>
            </a:extLst>
          </p:cNvPr>
          <p:cNvSpPr>
            <a:spLocks noGrp="1"/>
          </p:cNvSpPr>
          <p:nvPr>
            <p:ph type="title"/>
          </p:nvPr>
        </p:nvSpPr>
        <p:spPr>
          <a:xfrm>
            <a:off x="272480" y="188640"/>
            <a:ext cx="9075462" cy="648000"/>
          </a:xfrm>
        </p:spPr>
        <p:txBody>
          <a:bodyPr/>
          <a:lstStyle/>
          <a:p>
            <a:r>
              <a:rPr lang="de-CH"/>
              <a:t>Versionsmanagement</a:t>
            </a:r>
          </a:p>
        </p:txBody>
      </p:sp>
      <p:sp>
        <p:nvSpPr>
          <p:cNvPr id="7" name="Rechteck 6">
            <a:extLst>
              <a:ext uri="{FF2B5EF4-FFF2-40B4-BE49-F238E27FC236}">
                <a16:creationId xmlns:a16="http://schemas.microsoft.com/office/drawing/2014/main" id="{1091A32B-97AD-4A25-AD5D-9993CE9F18F4}"/>
              </a:ext>
            </a:extLst>
          </p:cNvPr>
          <p:cNvSpPr/>
          <p:nvPr/>
        </p:nvSpPr>
        <p:spPr bwMode="auto">
          <a:xfrm>
            <a:off x="343500" y="1412877"/>
            <a:ext cx="9159981" cy="4605051"/>
          </a:xfrm>
          <a:prstGeom prst="rect">
            <a:avLst/>
          </a:prstGeom>
          <a:solidFill>
            <a:schemeClr val="accent2">
              <a:lumMod val="40000"/>
              <a:lumOff val="60000"/>
            </a:schemeClr>
          </a:solidFill>
          <a:ln w="12700">
            <a:solidFill>
              <a:schemeClr val="accent5"/>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defTabSz="914366">
              <a:buClr>
                <a:srgbClr val="FF6600"/>
              </a:buClr>
              <a:buFont typeface="Arial" panose="020B0604020202020204" pitchFamily="34" charset="0"/>
              <a:buChar char="•"/>
              <a:defRPr/>
            </a:pPr>
            <a:endParaRPr lang="de-CH" sz="1400" err="1">
              <a:solidFill>
                <a:srgbClr val="000000"/>
              </a:solidFill>
            </a:endParaRPr>
          </a:p>
        </p:txBody>
      </p:sp>
      <p:sp>
        <p:nvSpPr>
          <p:cNvPr id="9" name="Foliennummernplatzhalter 2">
            <a:extLst>
              <a:ext uri="{FF2B5EF4-FFF2-40B4-BE49-F238E27FC236}">
                <a16:creationId xmlns:a16="http://schemas.microsoft.com/office/drawing/2014/main" id="{D53BB060-31AE-5B46-B54A-844EF53FB249}"/>
              </a:ext>
            </a:extLst>
          </p:cNvPr>
          <p:cNvSpPr>
            <a:spLocks noGrp="1"/>
          </p:cNvSpPr>
          <p:nvPr>
            <p:ph type="sldNum" sz="quarter" idx="14"/>
          </p:nvPr>
        </p:nvSpPr>
        <p:spPr>
          <a:xfrm>
            <a:off x="9347942" y="6640613"/>
            <a:ext cx="285578" cy="123149"/>
          </a:xfrm>
        </p:spPr>
        <p:txBody>
          <a:bodyPr/>
          <a:lstStyle/>
          <a:p>
            <a:pPr>
              <a:defRPr/>
            </a:pPr>
            <a:r>
              <a:rPr lang="de-CH"/>
              <a:t>| </a:t>
            </a:r>
            <a:fld id="{E81B8D95-AA0C-433D-B79A-00E7CF97219C}" type="slidenum">
              <a:rPr lang="de-CH"/>
              <a:pPr>
                <a:defRPr/>
              </a:pPr>
              <a:t>2</a:t>
            </a:fld>
            <a:endParaRPr lang="de-CH"/>
          </a:p>
        </p:txBody>
      </p:sp>
      <p:sp>
        <p:nvSpPr>
          <p:cNvPr id="10" name="Fußzeilenplatzhalter 4">
            <a:extLst>
              <a:ext uri="{FF2B5EF4-FFF2-40B4-BE49-F238E27FC236}">
                <a16:creationId xmlns:a16="http://schemas.microsoft.com/office/drawing/2014/main" id="{8D65AF80-45A5-6948-A61B-CD351AD8ED7F}"/>
              </a:ext>
            </a:extLst>
          </p:cNvPr>
          <p:cNvSpPr>
            <a:spLocks noGrp="1"/>
          </p:cNvSpPr>
          <p:nvPr>
            <p:ph type="ftr" sz="quarter" idx="3"/>
          </p:nvPr>
        </p:nvSpPr>
        <p:spPr>
          <a:xfrm>
            <a:off x="1086602" y="6640613"/>
            <a:ext cx="5940000" cy="123111"/>
          </a:xfrm>
        </p:spPr>
        <p:txBody>
          <a:bodyPr/>
          <a:lstStyle/>
          <a:p>
            <a:pPr defTabSz="914366">
              <a:defRPr/>
            </a:pPr>
            <a:r>
              <a:rPr lang="de-DE"/>
              <a:t>Programm</a:t>
            </a:r>
            <a:r>
              <a:rPr lang="fr-FR"/>
              <a:t> EIGER | Enterprise Architecture | </a:t>
            </a:r>
            <a:r>
              <a:rPr lang="de-DE"/>
              <a:t>Architektur</a:t>
            </a:r>
            <a:r>
              <a:rPr lang="fr-FR"/>
              <a:t> EIGER - Initial</a:t>
            </a:r>
            <a:endParaRPr lang="de-CH"/>
          </a:p>
        </p:txBody>
      </p:sp>
      <p:graphicFrame>
        <p:nvGraphicFramePr>
          <p:cNvPr id="12" name="Tabelle 11">
            <a:extLst>
              <a:ext uri="{FF2B5EF4-FFF2-40B4-BE49-F238E27FC236}">
                <a16:creationId xmlns:a16="http://schemas.microsoft.com/office/drawing/2014/main" id="{97CB6160-FAE5-5748-942A-0CB894C0E711}"/>
              </a:ext>
            </a:extLst>
          </p:cNvPr>
          <p:cNvGraphicFramePr>
            <a:graphicFrameLocks noGrp="1"/>
          </p:cNvGraphicFramePr>
          <p:nvPr>
            <p:extLst>
              <p:ext uri="{D42A27DB-BD31-4B8C-83A1-F6EECF244321}">
                <p14:modId xmlns:p14="http://schemas.microsoft.com/office/powerpoint/2010/main" val="401791616"/>
              </p:ext>
            </p:extLst>
          </p:nvPr>
        </p:nvGraphicFramePr>
        <p:xfrm>
          <a:off x="508596" y="1535883"/>
          <a:ext cx="8829786" cy="2695116"/>
        </p:xfrm>
        <a:graphic>
          <a:graphicData uri="http://schemas.openxmlformats.org/drawingml/2006/table">
            <a:tbl>
              <a:tblPr firstRow="1" bandRow="1">
                <a:tableStyleId>{21E4AEA4-8DFA-4A89-87EB-49C32662AFE0}</a:tableStyleId>
              </a:tblPr>
              <a:tblGrid>
                <a:gridCol w="213839">
                  <a:extLst>
                    <a:ext uri="{9D8B030D-6E8A-4147-A177-3AD203B41FA5}">
                      <a16:colId xmlns:a16="http://schemas.microsoft.com/office/drawing/2014/main" val="2071263384"/>
                    </a:ext>
                  </a:extLst>
                </a:gridCol>
                <a:gridCol w="1493551">
                  <a:extLst>
                    <a:ext uri="{9D8B030D-6E8A-4147-A177-3AD203B41FA5}">
                      <a16:colId xmlns:a16="http://schemas.microsoft.com/office/drawing/2014/main" val="743739616"/>
                    </a:ext>
                  </a:extLst>
                </a:gridCol>
                <a:gridCol w="3954355">
                  <a:extLst>
                    <a:ext uri="{9D8B030D-6E8A-4147-A177-3AD203B41FA5}">
                      <a16:colId xmlns:a16="http://schemas.microsoft.com/office/drawing/2014/main" val="2962432050"/>
                    </a:ext>
                  </a:extLst>
                </a:gridCol>
                <a:gridCol w="1294410">
                  <a:extLst>
                    <a:ext uri="{9D8B030D-6E8A-4147-A177-3AD203B41FA5}">
                      <a16:colId xmlns:a16="http://schemas.microsoft.com/office/drawing/2014/main" val="1663031166"/>
                    </a:ext>
                  </a:extLst>
                </a:gridCol>
                <a:gridCol w="1873631">
                  <a:extLst>
                    <a:ext uri="{9D8B030D-6E8A-4147-A177-3AD203B41FA5}">
                      <a16:colId xmlns:a16="http://schemas.microsoft.com/office/drawing/2014/main" val="1114743702"/>
                    </a:ext>
                  </a:extLst>
                </a:gridCol>
              </a:tblGrid>
              <a:tr h="370840">
                <a:tc>
                  <a:txBody>
                    <a:bodyPr/>
                    <a:lstStyle/>
                    <a:p>
                      <a:pPr algn="ctr"/>
                      <a:r>
                        <a:rPr lang="de-DE" sz="1400">
                          <a:solidFill>
                            <a:schemeClr val="tx1">
                              <a:lumMod val="50000"/>
                              <a:lumOff val="50000"/>
                            </a:schemeClr>
                          </a:solidFill>
                        </a:rPr>
                        <a:t>#</a:t>
                      </a:r>
                    </a:p>
                  </a:txBody>
                  <a:tcPr anchor="ctr"/>
                </a:tc>
                <a:tc>
                  <a:txBody>
                    <a:bodyPr/>
                    <a:lstStyle/>
                    <a:p>
                      <a:pPr algn="ctr"/>
                      <a:r>
                        <a:rPr lang="de-DE" sz="1400">
                          <a:solidFill>
                            <a:schemeClr val="tx1">
                              <a:lumMod val="50000"/>
                              <a:lumOff val="50000"/>
                            </a:schemeClr>
                          </a:solidFill>
                        </a:rPr>
                        <a:t>Datum</a:t>
                      </a:r>
                    </a:p>
                  </a:txBody>
                  <a:tcPr anchor="ctr"/>
                </a:tc>
                <a:tc>
                  <a:txBody>
                    <a:bodyPr/>
                    <a:lstStyle/>
                    <a:p>
                      <a:pPr algn="ctr"/>
                      <a:r>
                        <a:rPr lang="de-DE" sz="1400">
                          <a:solidFill>
                            <a:schemeClr val="tx1">
                              <a:lumMod val="50000"/>
                              <a:lumOff val="50000"/>
                            </a:schemeClr>
                          </a:solidFill>
                        </a:rPr>
                        <a:t>Anpassung</a:t>
                      </a:r>
                    </a:p>
                  </a:txBody>
                  <a:tcPr anchor="ctr"/>
                </a:tc>
                <a:tc>
                  <a:txBody>
                    <a:bodyPr/>
                    <a:lstStyle/>
                    <a:p>
                      <a:pPr algn="ctr"/>
                      <a:r>
                        <a:rPr lang="de-DE" sz="1400">
                          <a:solidFill>
                            <a:schemeClr val="tx1">
                              <a:lumMod val="50000"/>
                              <a:lumOff val="50000"/>
                            </a:schemeClr>
                          </a:solidFill>
                        </a:rPr>
                        <a:t>Autor(en)</a:t>
                      </a:r>
                    </a:p>
                  </a:txBody>
                  <a:tcPr anchor="ctr"/>
                </a:tc>
                <a:tc>
                  <a:txBody>
                    <a:bodyPr/>
                    <a:lstStyle/>
                    <a:p>
                      <a:pPr algn="ctr"/>
                      <a:r>
                        <a:rPr lang="de-DE" sz="1400">
                          <a:solidFill>
                            <a:schemeClr val="tx1">
                              <a:lumMod val="50000"/>
                              <a:lumOff val="50000"/>
                            </a:schemeClr>
                          </a:solidFill>
                        </a:rPr>
                        <a:t>Anmerkung</a:t>
                      </a:r>
                    </a:p>
                  </a:txBody>
                  <a:tcPr anchor="ctr"/>
                </a:tc>
                <a:extLst>
                  <a:ext uri="{0D108BD9-81ED-4DB2-BD59-A6C34878D82A}">
                    <a16:rowId xmlns:a16="http://schemas.microsoft.com/office/drawing/2014/main" val="889104685"/>
                  </a:ext>
                </a:extLst>
              </a:tr>
              <a:tr h="370839">
                <a:tc>
                  <a:txBody>
                    <a:bodyPr/>
                    <a:lstStyle/>
                    <a:p>
                      <a:pPr lvl="0" algn="ctr">
                        <a:buNone/>
                      </a:pPr>
                      <a:r>
                        <a:rPr lang="de-DE" sz="1200">
                          <a:solidFill>
                            <a:schemeClr val="tx1">
                              <a:lumMod val="50000"/>
                              <a:lumOff val="50000"/>
                            </a:schemeClr>
                          </a:solidFill>
                        </a:rPr>
                        <a:t>1</a:t>
                      </a:r>
                    </a:p>
                  </a:txBody>
                  <a:tcPr anchor="ctr">
                    <a:solidFill>
                      <a:schemeClr val="accent2">
                        <a:lumMod val="60000"/>
                        <a:lumOff val="40000"/>
                      </a:schemeClr>
                    </a:solidFill>
                  </a:tcPr>
                </a:tc>
                <a:tc>
                  <a:txBody>
                    <a:bodyPr/>
                    <a:lstStyle/>
                    <a:p>
                      <a:pPr lvl="0" algn="ctr">
                        <a:buNone/>
                      </a:pPr>
                      <a:r>
                        <a:rPr lang="de-DE" sz="1200">
                          <a:solidFill>
                            <a:schemeClr val="tx1">
                              <a:lumMod val="50000"/>
                              <a:lumOff val="50000"/>
                            </a:schemeClr>
                          </a:solidFill>
                        </a:rPr>
                        <a:t>15.02.2021</a:t>
                      </a:r>
                    </a:p>
                  </a:txBody>
                  <a:tcPr anchor="ctr">
                    <a:solidFill>
                      <a:schemeClr val="accent2">
                        <a:lumMod val="60000"/>
                        <a:lumOff val="40000"/>
                      </a:schemeClr>
                    </a:solidFill>
                  </a:tcPr>
                </a:tc>
                <a:tc>
                  <a:txBody>
                    <a:bodyPr/>
                    <a:lstStyle/>
                    <a:p>
                      <a:pPr marL="0" lvl="0" indent="0" algn="l">
                        <a:buFont typeface="Arial"/>
                        <a:buNone/>
                      </a:pPr>
                      <a:r>
                        <a:rPr lang="de-DE" sz="1200">
                          <a:solidFill>
                            <a:schemeClr val="tx1">
                              <a:lumMod val="50000"/>
                              <a:lumOff val="50000"/>
                            </a:schemeClr>
                          </a:solidFill>
                        </a:rPr>
                        <a:t>Initiale Erfassung</a:t>
                      </a:r>
                    </a:p>
                  </a:txBody>
                  <a:tcPr anchor="ctr">
                    <a:solidFill>
                      <a:schemeClr val="accent2">
                        <a:lumMod val="60000"/>
                        <a:lumOff val="40000"/>
                      </a:schemeClr>
                    </a:solidFill>
                  </a:tcPr>
                </a:tc>
                <a:tc>
                  <a:txBody>
                    <a:bodyPr/>
                    <a:lstStyle/>
                    <a:p>
                      <a:pPr algn="ctr"/>
                      <a:r>
                        <a:rPr lang="de-DE" sz="800">
                          <a:solidFill>
                            <a:schemeClr val="tx1">
                              <a:lumMod val="50000"/>
                              <a:lumOff val="50000"/>
                            </a:schemeClr>
                          </a:solidFill>
                        </a:rPr>
                        <a:t>Uwe </a:t>
                      </a:r>
                      <a:r>
                        <a:rPr lang="de-DE" sz="800" err="1">
                          <a:solidFill>
                            <a:schemeClr val="tx1">
                              <a:lumMod val="50000"/>
                              <a:lumOff val="50000"/>
                            </a:schemeClr>
                          </a:solidFill>
                        </a:rPr>
                        <a:t>Fleischhaer</a:t>
                      </a:r>
                      <a:endParaRPr lang="de-DE" sz="800">
                        <a:solidFill>
                          <a:schemeClr val="tx1">
                            <a:lumMod val="50000"/>
                            <a:lumOff val="50000"/>
                          </a:schemeClr>
                        </a:solidFill>
                      </a:endParaRPr>
                    </a:p>
                  </a:txBody>
                  <a:tcPr anchor="ctr">
                    <a:solidFill>
                      <a:schemeClr val="accent2">
                        <a:lumMod val="60000"/>
                        <a:lumOff val="40000"/>
                      </a:schemeClr>
                    </a:solidFill>
                  </a:tcPr>
                </a:tc>
                <a:tc>
                  <a:txBody>
                    <a:bodyPr/>
                    <a:lstStyle/>
                    <a:p>
                      <a:pPr lvl="0" algn="ctr">
                        <a:buNone/>
                      </a:pPr>
                      <a:endParaRPr lang="de-DE" sz="1200" kern="1200">
                        <a:solidFill>
                          <a:schemeClr val="tx1">
                            <a:lumMod val="50000"/>
                            <a:lumOff val="50000"/>
                          </a:schemeClr>
                        </a:solidFill>
                        <a:latin typeface="+mn-lt"/>
                        <a:ea typeface="+mn-ea"/>
                        <a:cs typeface="+mn-cs"/>
                      </a:endParaRPr>
                    </a:p>
                  </a:txBody>
                  <a:tcPr anchor="ctr">
                    <a:solidFill>
                      <a:schemeClr val="accent2">
                        <a:lumMod val="60000"/>
                        <a:lumOff val="40000"/>
                      </a:schemeClr>
                    </a:solidFill>
                  </a:tcPr>
                </a:tc>
                <a:extLst>
                  <a:ext uri="{0D108BD9-81ED-4DB2-BD59-A6C34878D82A}">
                    <a16:rowId xmlns:a16="http://schemas.microsoft.com/office/drawing/2014/main" val="4136936009"/>
                  </a:ext>
                </a:extLst>
              </a:tr>
              <a:tr h="470077">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marL="0" indent="0" algn="l">
                        <a:buFont typeface="Arial" panose="020B0604020202020204" pitchFamily="34" charset="0"/>
                        <a:buNone/>
                      </a:pP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8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kern="1200">
                        <a:solidFill>
                          <a:schemeClr val="tx1">
                            <a:lumMod val="50000"/>
                            <a:lumOff val="50000"/>
                          </a:schemeClr>
                        </a:solidFill>
                        <a:latin typeface="+mn-lt"/>
                        <a:ea typeface="+mn-ea"/>
                        <a:cs typeface="+mn-cs"/>
                      </a:endParaRPr>
                    </a:p>
                  </a:txBody>
                  <a:tcPr anchor="ctr">
                    <a:solidFill>
                      <a:schemeClr val="accent2">
                        <a:lumMod val="60000"/>
                        <a:lumOff val="40000"/>
                      </a:schemeClr>
                    </a:solidFill>
                  </a:tcPr>
                </a:tc>
                <a:extLst>
                  <a:ext uri="{0D108BD9-81ED-4DB2-BD59-A6C34878D82A}">
                    <a16:rowId xmlns:a16="http://schemas.microsoft.com/office/drawing/2014/main" val="2995425674"/>
                  </a:ext>
                </a:extLst>
              </a:tr>
              <a:tr h="370840">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marL="0" indent="0" algn="l">
                        <a:buFont typeface="Arial" panose="020B0604020202020204" pitchFamily="34" charset="0"/>
                        <a:buNone/>
                      </a:pP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7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extLst>
                  <a:ext uri="{0D108BD9-81ED-4DB2-BD59-A6C34878D82A}">
                    <a16:rowId xmlns:a16="http://schemas.microsoft.com/office/drawing/2014/main" val="1678214952"/>
                  </a:ext>
                </a:extLst>
              </a:tr>
              <a:tr h="370840">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marL="285750" indent="-285750" algn="l">
                        <a:buFont typeface="Arial" panose="020B0604020202020204" pitchFamily="34" charset="0"/>
                        <a:buChar char="•"/>
                      </a:pP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7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extLst>
                  <a:ext uri="{0D108BD9-81ED-4DB2-BD59-A6C34878D82A}">
                    <a16:rowId xmlns:a16="http://schemas.microsoft.com/office/drawing/2014/main" val="3435989916"/>
                  </a:ext>
                </a:extLst>
              </a:tr>
              <a:tr h="370840">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marL="285750" indent="-285750" algn="l">
                        <a:buFont typeface="Arial" panose="020B0604020202020204" pitchFamily="34" charset="0"/>
                        <a:buChar char="•"/>
                      </a:pP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7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extLst>
                  <a:ext uri="{0D108BD9-81ED-4DB2-BD59-A6C34878D82A}">
                    <a16:rowId xmlns:a16="http://schemas.microsoft.com/office/drawing/2014/main" val="2315943432"/>
                  </a:ext>
                </a:extLst>
              </a:tr>
              <a:tr h="370840">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marL="285750" indent="-285750" algn="l">
                        <a:buFont typeface="Arial" panose="020B0604020202020204" pitchFamily="34" charset="0"/>
                        <a:buChar char="•"/>
                      </a:pPr>
                      <a:endParaRPr lang="de-DE" sz="12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700">
                        <a:solidFill>
                          <a:schemeClr val="tx1">
                            <a:lumMod val="50000"/>
                            <a:lumOff val="50000"/>
                          </a:schemeClr>
                        </a:solidFill>
                      </a:endParaRPr>
                    </a:p>
                  </a:txBody>
                  <a:tcPr anchor="ctr">
                    <a:solidFill>
                      <a:schemeClr val="accent2">
                        <a:lumMod val="60000"/>
                        <a:lumOff val="40000"/>
                      </a:schemeClr>
                    </a:solidFill>
                  </a:tcPr>
                </a:tc>
                <a:tc>
                  <a:txBody>
                    <a:bodyPr/>
                    <a:lstStyle/>
                    <a:p>
                      <a:pPr algn="ctr"/>
                      <a:endParaRPr lang="de-DE" sz="1200">
                        <a:solidFill>
                          <a:schemeClr val="tx1">
                            <a:lumMod val="50000"/>
                            <a:lumOff val="50000"/>
                          </a:schemeClr>
                        </a:solidFill>
                      </a:endParaRPr>
                    </a:p>
                  </a:txBody>
                  <a:tcPr anchor="ctr">
                    <a:solidFill>
                      <a:schemeClr val="accent2">
                        <a:lumMod val="60000"/>
                        <a:lumOff val="40000"/>
                      </a:schemeClr>
                    </a:solidFill>
                  </a:tcPr>
                </a:tc>
                <a:extLst>
                  <a:ext uri="{0D108BD9-81ED-4DB2-BD59-A6C34878D82A}">
                    <a16:rowId xmlns:a16="http://schemas.microsoft.com/office/drawing/2014/main" val="4184597847"/>
                  </a:ext>
                </a:extLst>
              </a:tr>
            </a:tbl>
          </a:graphicData>
        </a:graphic>
      </p:graphicFrame>
    </p:spTree>
    <p:extLst>
      <p:ext uri="{BB962C8B-B14F-4D97-AF65-F5344CB8AC3E}">
        <p14:creationId xmlns:p14="http://schemas.microsoft.com/office/powerpoint/2010/main" val="315720459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B263680-5D4C-4464-957E-167BB59FB836}"/>
              </a:ext>
            </a:extLst>
          </p:cNvPr>
          <p:cNvSpPr>
            <a:spLocks noGrp="1"/>
          </p:cNvSpPr>
          <p:nvPr>
            <p:ph type="body" sz="quarter" idx="11"/>
          </p:nvPr>
        </p:nvSpPr>
        <p:spPr/>
        <p:txBody>
          <a:bodyPr/>
          <a:lstStyle/>
          <a:p>
            <a:r>
              <a:rPr lang="de-CH"/>
              <a:t>Inhalt</a:t>
            </a:r>
          </a:p>
        </p:txBody>
      </p:sp>
      <p:sp>
        <p:nvSpPr>
          <p:cNvPr id="11" name="Textplatzhalter 10">
            <a:extLst>
              <a:ext uri="{FF2B5EF4-FFF2-40B4-BE49-F238E27FC236}">
                <a16:creationId xmlns:a16="http://schemas.microsoft.com/office/drawing/2014/main" id="{0B1217B2-C847-4DB1-A19A-0E558CE263BA}"/>
              </a:ext>
            </a:extLst>
          </p:cNvPr>
          <p:cNvSpPr>
            <a:spLocks noGrp="1"/>
          </p:cNvSpPr>
          <p:nvPr>
            <p:ph type="body" sz="quarter" idx="12"/>
          </p:nvPr>
        </p:nvSpPr>
        <p:spPr/>
        <p:txBody>
          <a:bodyPr/>
          <a:lstStyle/>
          <a:p>
            <a:endParaRPr lang="en-US"/>
          </a:p>
        </p:txBody>
      </p:sp>
      <p:sp>
        <p:nvSpPr>
          <p:cNvPr id="5" name="Fußzeilenplatzhalter 4">
            <a:extLst>
              <a:ext uri="{FF2B5EF4-FFF2-40B4-BE49-F238E27FC236}">
                <a16:creationId xmlns:a16="http://schemas.microsoft.com/office/drawing/2014/main" id="{9BBCCFBA-366F-4167-99A0-E8B1CD127891}"/>
              </a:ext>
            </a:extLst>
          </p:cNvPr>
          <p:cNvSpPr>
            <a:spLocks noGrp="1"/>
          </p:cNvSpPr>
          <p:nvPr>
            <p:ph type="ftr" sz="quarter" idx="14"/>
          </p:nvPr>
        </p:nvSpPr>
        <p:spPr/>
        <p:txBody>
          <a:bodyPr/>
          <a:lstStyle/>
          <a:p>
            <a:r>
              <a:rPr lang="fr-FR" noProof="0" err="1"/>
              <a:t>Programm</a:t>
            </a:r>
            <a:r>
              <a:rPr lang="fr-FR" noProof="0"/>
              <a:t> EIGER | Technologie Domain | Input Scope EIGER</a:t>
            </a:r>
            <a:endParaRPr lang="de-CH" noProof="0"/>
          </a:p>
        </p:txBody>
      </p:sp>
      <p:sp>
        <p:nvSpPr>
          <p:cNvPr id="3" name="Foliennummernplatzhalter 2">
            <a:extLst>
              <a:ext uri="{FF2B5EF4-FFF2-40B4-BE49-F238E27FC236}">
                <a16:creationId xmlns:a16="http://schemas.microsoft.com/office/drawing/2014/main" id="{AFDA5296-5361-4452-BE6C-0DB904CEE6A9}"/>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3</a:t>
            </a:fld>
            <a:endParaRPr lang="de-CH"/>
          </a:p>
        </p:txBody>
      </p:sp>
      <p:sp>
        <p:nvSpPr>
          <p:cNvPr id="6" name="Titel 5">
            <a:extLst>
              <a:ext uri="{FF2B5EF4-FFF2-40B4-BE49-F238E27FC236}">
                <a16:creationId xmlns:a16="http://schemas.microsoft.com/office/drawing/2014/main" id="{D62B80F6-46D2-4431-840F-02E958FE0316}"/>
              </a:ext>
            </a:extLst>
          </p:cNvPr>
          <p:cNvSpPr>
            <a:spLocks noGrp="1"/>
          </p:cNvSpPr>
          <p:nvPr>
            <p:ph type="title"/>
          </p:nvPr>
        </p:nvSpPr>
        <p:spPr/>
        <p:txBody>
          <a:bodyPr/>
          <a:lstStyle/>
          <a:p>
            <a:r>
              <a:rPr lang="de-CH"/>
              <a:t>Vorschlag für den zukünftigen Entwicklungsprozess im SAP Bereich</a:t>
            </a:r>
          </a:p>
        </p:txBody>
      </p:sp>
      <p:sp>
        <p:nvSpPr>
          <p:cNvPr id="12" name="Textplatzhalter 11">
            <a:extLst>
              <a:ext uri="{FF2B5EF4-FFF2-40B4-BE49-F238E27FC236}">
                <a16:creationId xmlns:a16="http://schemas.microsoft.com/office/drawing/2014/main" id="{6BAC5E64-5E1E-40A9-9021-AC57660AA358}"/>
              </a:ext>
            </a:extLst>
          </p:cNvPr>
          <p:cNvSpPr>
            <a:spLocks noGrp="1"/>
          </p:cNvSpPr>
          <p:nvPr>
            <p:ph type="body" sz="quarter" idx="16"/>
          </p:nvPr>
        </p:nvSpPr>
        <p:spPr/>
        <p:txBody>
          <a:bodyPr/>
          <a:lstStyle/>
          <a:p>
            <a:r>
              <a:rPr lang="en-US"/>
              <a:t>Anforderung</a:t>
            </a:r>
          </a:p>
          <a:p>
            <a:r>
              <a:rPr lang="en-US"/>
              <a:t>Annahmen und Abgrenzung</a:t>
            </a:r>
          </a:p>
          <a:p>
            <a:r>
              <a:rPr lang="en-US"/>
              <a:t>Normaler Deploymentprozess</a:t>
            </a:r>
          </a:p>
          <a:p>
            <a:r>
              <a:rPr lang="en-US"/>
              <a:t>Emergency Deploymentprozess</a:t>
            </a:r>
          </a:p>
          <a:p>
            <a:r>
              <a:rPr lang="en-US"/>
              <a:t>Varianten</a:t>
            </a:r>
          </a:p>
          <a:p>
            <a:r>
              <a:rPr lang="en-US"/>
              <a:t>Beschreibung wichtiger Elemente</a:t>
            </a:r>
          </a:p>
          <a:p>
            <a:endParaRPr lang="en-US"/>
          </a:p>
          <a:p>
            <a:endParaRPr lang="en-US"/>
          </a:p>
        </p:txBody>
      </p:sp>
      <p:pic>
        <p:nvPicPr>
          <p:cNvPr id="10" name="Grafik 9" descr="Volltreffer">
            <a:extLst>
              <a:ext uri="{FF2B5EF4-FFF2-40B4-BE49-F238E27FC236}">
                <a16:creationId xmlns:a16="http://schemas.microsoft.com/office/drawing/2014/main" id="{B15A4560-9C30-4711-9B0F-2AE130575B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402" y="3120469"/>
            <a:ext cx="1466447" cy="1466447"/>
          </a:xfrm>
          <a:prstGeom prst="rect">
            <a:avLst/>
          </a:prstGeom>
        </p:spPr>
      </p:pic>
    </p:spTree>
    <p:extLst>
      <p:ext uri="{BB962C8B-B14F-4D97-AF65-F5344CB8AC3E}">
        <p14:creationId xmlns:p14="http://schemas.microsoft.com/office/powerpoint/2010/main" val="136557985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B263680-5D4C-4464-957E-167BB59FB836}"/>
              </a:ext>
            </a:extLst>
          </p:cNvPr>
          <p:cNvSpPr>
            <a:spLocks noGrp="1"/>
          </p:cNvSpPr>
          <p:nvPr>
            <p:ph type="body" sz="quarter" idx="11"/>
          </p:nvPr>
        </p:nvSpPr>
        <p:spPr/>
        <p:txBody>
          <a:bodyPr/>
          <a:lstStyle/>
          <a:p>
            <a:r>
              <a:rPr lang="de-CH"/>
              <a:t>Anforderung</a:t>
            </a:r>
          </a:p>
        </p:txBody>
      </p:sp>
      <p:sp>
        <p:nvSpPr>
          <p:cNvPr id="3" name="Foliennummernplatzhalter 2">
            <a:extLst>
              <a:ext uri="{FF2B5EF4-FFF2-40B4-BE49-F238E27FC236}">
                <a16:creationId xmlns:a16="http://schemas.microsoft.com/office/drawing/2014/main" id="{AFDA5296-5361-4452-BE6C-0DB904CEE6A9}"/>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4</a:t>
            </a:fld>
            <a:endParaRPr lang="de-CH"/>
          </a:p>
        </p:txBody>
      </p:sp>
      <p:sp>
        <p:nvSpPr>
          <p:cNvPr id="4" name="Textplatzhalter 3">
            <a:extLst>
              <a:ext uri="{FF2B5EF4-FFF2-40B4-BE49-F238E27FC236}">
                <a16:creationId xmlns:a16="http://schemas.microsoft.com/office/drawing/2014/main" id="{1C50B375-DD68-4099-9B2B-BCD4F2DAE269}"/>
              </a:ext>
            </a:extLst>
          </p:cNvPr>
          <p:cNvSpPr>
            <a:spLocks noGrp="1"/>
          </p:cNvSpPr>
          <p:nvPr>
            <p:ph type="body" sz="quarter" idx="15"/>
          </p:nvPr>
        </p:nvSpPr>
        <p:spPr/>
        <p:txBody>
          <a:bodyPr/>
          <a:lstStyle/>
          <a:p>
            <a:endParaRPr lang="de-CH"/>
          </a:p>
        </p:txBody>
      </p:sp>
      <p:sp>
        <p:nvSpPr>
          <p:cNvPr id="5" name="Fußzeilenplatzhalter 4">
            <a:extLst>
              <a:ext uri="{FF2B5EF4-FFF2-40B4-BE49-F238E27FC236}">
                <a16:creationId xmlns:a16="http://schemas.microsoft.com/office/drawing/2014/main" id="{9BBCCFBA-366F-4167-99A0-E8B1CD127891}"/>
              </a:ext>
            </a:extLst>
          </p:cNvPr>
          <p:cNvSpPr>
            <a:spLocks noGrp="1"/>
          </p:cNvSpPr>
          <p:nvPr>
            <p:ph type="ftr" sz="quarter" idx="3"/>
          </p:nvPr>
        </p:nvSpPr>
        <p:spPr/>
        <p:txBody>
          <a:bodyPr/>
          <a:lstStyle/>
          <a:p>
            <a:r>
              <a:rPr lang="fr-FR" noProof="0" err="1"/>
              <a:t>Programm</a:t>
            </a:r>
            <a:r>
              <a:rPr lang="fr-FR" noProof="0"/>
              <a:t> EIGER | Technologie Domain | Input Scope EIGER</a:t>
            </a:r>
            <a:endParaRPr lang="de-CH" noProof="0"/>
          </a:p>
        </p:txBody>
      </p:sp>
      <p:sp>
        <p:nvSpPr>
          <p:cNvPr id="6" name="Titel 5">
            <a:extLst>
              <a:ext uri="{FF2B5EF4-FFF2-40B4-BE49-F238E27FC236}">
                <a16:creationId xmlns:a16="http://schemas.microsoft.com/office/drawing/2014/main" id="{D62B80F6-46D2-4431-840F-02E958FE0316}"/>
              </a:ext>
            </a:extLst>
          </p:cNvPr>
          <p:cNvSpPr>
            <a:spLocks noGrp="1"/>
          </p:cNvSpPr>
          <p:nvPr>
            <p:ph type="title"/>
          </p:nvPr>
        </p:nvSpPr>
        <p:spPr/>
        <p:txBody>
          <a:bodyPr/>
          <a:lstStyle/>
          <a:p>
            <a:r>
              <a:rPr lang="de-CH"/>
              <a:t>Vorschlag für den zukünftigen Entwicklungsprozess im SAP Bereich</a:t>
            </a:r>
          </a:p>
        </p:txBody>
      </p:sp>
      <p:sp>
        <p:nvSpPr>
          <p:cNvPr id="7" name="Rechteck 6">
            <a:extLst>
              <a:ext uri="{FF2B5EF4-FFF2-40B4-BE49-F238E27FC236}">
                <a16:creationId xmlns:a16="http://schemas.microsoft.com/office/drawing/2014/main" id="{1091A32B-97AD-4A25-AD5D-9993CE9F18F4}"/>
              </a:ext>
            </a:extLst>
          </p:cNvPr>
          <p:cNvSpPr/>
          <p:nvPr/>
        </p:nvSpPr>
        <p:spPr bwMode="auto">
          <a:xfrm>
            <a:off x="343500" y="1953182"/>
            <a:ext cx="9159981" cy="3801023"/>
          </a:xfrm>
          <a:prstGeom prst="rect">
            <a:avLst/>
          </a:prstGeom>
          <a:solidFill>
            <a:schemeClr val="accent5"/>
          </a:solidFill>
          <a:ln w="12700">
            <a:solidFill>
              <a:schemeClr val="accent5"/>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buClr>
                <a:schemeClr val="accent1"/>
              </a:buClr>
              <a:buFont typeface="Arial" panose="020B0604020202020204" pitchFamily="34" charset="0"/>
              <a:buChar char="•"/>
            </a:pPr>
            <a:endParaRPr lang="de-CH" sz="1400" err="1"/>
          </a:p>
        </p:txBody>
      </p:sp>
      <p:sp>
        <p:nvSpPr>
          <p:cNvPr id="8" name="TextBox 12">
            <a:extLst>
              <a:ext uri="{FF2B5EF4-FFF2-40B4-BE49-F238E27FC236}">
                <a16:creationId xmlns:a16="http://schemas.microsoft.com/office/drawing/2014/main" id="{FC4BC2E3-2CFD-4151-8332-A5E8D2C77FD2}"/>
              </a:ext>
            </a:extLst>
          </p:cNvPr>
          <p:cNvSpPr txBox="1">
            <a:spLocks noChangeAspect="1"/>
          </p:cNvSpPr>
          <p:nvPr>
            <p:custDataLst>
              <p:tags r:id="rId1"/>
            </p:custDataLst>
          </p:nvPr>
        </p:nvSpPr>
        <p:spPr bwMode="gray">
          <a:xfrm>
            <a:off x="2259346" y="2051704"/>
            <a:ext cx="7088597" cy="3702499"/>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fontScale="92500"/>
          </a:bodyPr>
          <a:lstStyle>
            <a:lvl1pPr marL="0" lvl="0" indent="0" defTabSz="895350" eaLnBrk="1" hangingPunct="1">
              <a:buClr>
                <a:schemeClr val="tx2"/>
              </a:buClr>
              <a:defRPr sz="1600" baseline="0">
                <a:latin typeface="Arial" panose="020B0604020202020204" pitchFamily="34" charset="0"/>
                <a:sym typeface="Arial" panose="020B0604020202020204" pitchFamily="34" charset="0"/>
              </a:defRPr>
            </a:lvl1pPr>
            <a:lvl2pPr marL="180000" lvl="1" indent="-180000" defTabSz="895350" eaLnBrk="1" hangingPunct="1">
              <a:buClr>
                <a:schemeClr val="tx2"/>
              </a:buClr>
              <a:buSzPct val="125000"/>
              <a:buFont typeface="Arial" pitchFamily="34" charset="0"/>
              <a:buChar char="•"/>
              <a:defRPr sz="1600" baseline="0">
                <a:latin typeface="Arial" panose="020B0604020202020204" pitchFamily="34" charset="0"/>
                <a:sym typeface="Arial" panose="020B0604020202020204" pitchFamily="34" charset="0"/>
              </a:defRPr>
            </a:lvl2pPr>
            <a:lvl3pPr marL="360000" lvl="2" indent="-180000" defTabSz="895350" eaLnBrk="1" hangingPunct="1">
              <a:buClr>
                <a:schemeClr val="tx2"/>
              </a:buClr>
              <a:buSzPct val="100000"/>
              <a:buFont typeface="Arial" panose="020B0604020202020204" pitchFamily="34" charset="0"/>
              <a:buChar char="-"/>
              <a:defRPr sz="1600" baseline="0">
                <a:latin typeface="Arial" panose="020B0604020202020204" pitchFamily="34" charset="0"/>
                <a:sym typeface="Arial" panose="020B0604020202020204" pitchFamily="34" charset="0"/>
              </a:defRPr>
            </a:lvl3pPr>
            <a:lvl4pPr marL="540000" lvl="3" indent="-180000" defTabSz="895350" eaLnBrk="1" hangingPunct="1">
              <a:buClr>
                <a:schemeClr val="tx2"/>
              </a:buClr>
              <a:buSzPct val="100000"/>
              <a:buFont typeface="Arial" panose="020B0604020202020204" pitchFamily="34" charset="0"/>
              <a:buChar char="-"/>
              <a:defRPr sz="1600" baseline="0">
                <a:latin typeface="Arial" panose="020B0604020202020204" pitchFamily="34" charset="0"/>
                <a:sym typeface="Arial" panose="020B0604020202020204" pitchFamily="34" charset="0"/>
              </a:defRPr>
            </a:lvl4pPr>
            <a:lvl5pPr marL="720000" lvl="4" indent="-180000" defTabSz="895350" eaLnBrk="1" hangingPunct="1">
              <a:buClr>
                <a:schemeClr val="tx2"/>
              </a:buClr>
              <a:buSzPct val="100000"/>
              <a:buFont typeface="Arial" panose="020B0604020202020204" pitchFamily="34" charset="0"/>
              <a:buChar char="-"/>
              <a:defRPr sz="1600" baseline="0">
                <a:latin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79699" lvl="1" indent="-179699">
              <a:lnSpc>
                <a:spcPct val="150000"/>
              </a:lnSpc>
              <a:spcBef>
                <a:spcPts val="300"/>
              </a:spcBef>
              <a:buClr>
                <a:schemeClr val="accent6"/>
              </a:buClr>
              <a:buFont typeface="Wingdings" panose="05000000000000000000" pitchFamily="2" charset="2"/>
              <a:buChar char="§"/>
              <a:defRPr/>
            </a:pPr>
            <a:r>
              <a:rPr lang="de-AT">
                <a:latin typeface="Arial"/>
                <a:ea typeface="ＭＳ Ｐゴシック"/>
              </a:rPr>
              <a:t>Im Projekt EIGER werden voraussichtlich sowohl existierende </a:t>
            </a:r>
            <a:r>
              <a:rPr lang="de-AT" err="1">
                <a:latin typeface="Arial"/>
                <a:ea typeface="ＭＳ Ｐゴシック"/>
              </a:rPr>
              <a:t>Entwicklungserkzeuge</a:t>
            </a:r>
            <a:r>
              <a:rPr lang="de-AT">
                <a:latin typeface="Arial"/>
                <a:ea typeface="ＭＳ Ｐゴシック"/>
              </a:rPr>
              <a:t> als auch neue Entwicklungswerkzeuge wie das Business </a:t>
            </a:r>
            <a:r>
              <a:rPr lang="de-AT" err="1">
                <a:latin typeface="Arial"/>
                <a:ea typeface="ＭＳ Ｐゴシック"/>
              </a:rPr>
              <a:t>Application</a:t>
            </a:r>
            <a:r>
              <a:rPr lang="de-AT">
                <a:latin typeface="Arial"/>
                <a:ea typeface="ＭＳ Ｐゴシック"/>
              </a:rPr>
              <a:t> Studio (FIORI und UI5 Entwicklungen) oder andere Werkzeuge der SAP Cloud </a:t>
            </a:r>
            <a:r>
              <a:rPr lang="de-AT" err="1">
                <a:latin typeface="Arial"/>
                <a:ea typeface="ＭＳ Ｐゴシック"/>
              </a:rPr>
              <a:t>Platform</a:t>
            </a:r>
            <a:r>
              <a:rPr lang="de-AT">
                <a:latin typeface="Arial"/>
                <a:ea typeface="ＭＳ Ｐゴシック"/>
              </a:rPr>
              <a:t> zum Einsatz kommen. Zudem existieren heute mehrere verschiedene Entwicklungsprozesse in den verschiedenen Genossenschaften.</a:t>
            </a:r>
          </a:p>
          <a:p>
            <a:pPr marL="179699" lvl="1" indent="-179699">
              <a:lnSpc>
                <a:spcPct val="150000"/>
              </a:lnSpc>
              <a:spcBef>
                <a:spcPts val="300"/>
              </a:spcBef>
              <a:buClr>
                <a:schemeClr val="accent6"/>
              </a:buClr>
              <a:buFont typeface="Wingdings" panose="05000000000000000000" pitchFamily="2" charset="2"/>
              <a:buChar char="§"/>
              <a:defRPr/>
            </a:pPr>
            <a:r>
              <a:rPr lang="de-AT">
                <a:latin typeface="Arial"/>
                <a:ea typeface="ＭＳ Ｐゴシック"/>
              </a:rPr>
              <a:t>Ziel ist es, einen Entwicklungsprozess für EIGER zu konzipieren und einzuführen, der dann als Pilot für einen zentralen Entwicklungsprozess für MIGROS im SAP Bereich dient und auch logisch als Grundlage für nicht-SAP Entwicklungen verwendet wird. Der Entwicklungsprozess gilt sowohl für das Projekt als auch für den späteren Betrieb.</a:t>
            </a:r>
            <a:endParaRPr lang="de-CH">
              <a:latin typeface="Arial"/>
              <a:ea typeface="ＭＳ Ｐゴシック"/>
            </a:endParaRPr>
          </a:p>
        </p:txBody>
      </p:sp>
      <p:sp>
        <p:nvSpPr>
          <p:cNvPr id="9" name="Rechteck 8">
            <a:extLst>
              <a:ext uri="{FF2B5EF4-FFF2-40B4-BE49-F238E27FC236}">
                <a16:creationId xmlns:a16="http://schemas.microsoft.com/office/drawing/2014/main" id="{F3F97067-01EC-4E46-BFD3-0C10AF56F944}"/>
              </a:ext>
            </a:extLst>
          </p:cNvPr>
          <p:cNvSpPr/>
          <p:nvPr/>
        </p:nvSpPr>
        <p:spPr bwMode="auto">
          <a:xfrm>
            <a:off x="273601" y="1953182"/>
            <a:ext cx="1766047" cy="3801023"/>
          </a:xfrm>
          <a:prstGeom prst="rect">
            <a:avLst/>
          </a:prstGeom>
          <a:solidFill>
            <a:schemeClr val="accent6"/>
          </a:solidFill>
          <a:ln w="12700">
            <a:solidFill>
              <a:schemeClr val="accent6"/>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80969" indent="-180969">
              <a:buClr>
                <a:schemeClr val="accent1"/>
              </a:buClr>
              <a:buFont typeface="Arial" panose="020B0604020202020204" pitchFamily="34" charset="0"/>
              <a:buChar char="•"/>
            </a:pPr>
            <a:endParaRPr lang="de-CH" sz="1400" err="1"/>
          </a:p>
        </p:txBody>
      </p:sp>
      <p:pic>
        <p:nvPicPr>
          <p:cNvPr id="10" name="Grafik 9" descr="Volltreffer">
            <a:extLst>
              <a:ext uri="{FF2B5EF4-FFF2-40B4-BE49-F238E27FC236}">
                <a16:creationId xmlns:a16="http://schemas.microsoft.com/office/drawing/2014/main" id="{B15A4560-9C30-4711-9B0F-2AE130575B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402" y="3120469"/>
            <a:ext cx="1466447" cy="1466447"/>
          </a:xfrm>
          <a:prstGeom prst="rect">
            <a:avLst/>
          </a:prstGeom>
        </p:spPr>
      </p:pic>
    </p:spTree>
    <p:extLst>
      <p:ext uri="{BB962C8B-B14F-4D97-AF65-F5344CB8AC3E}">
        <p14:creationId xmlns:p14="http://schemas.microsoft.com/office/powerpoint/2010/main" val="81411545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D3F6118-6DC3-4821-A45B-CB303670037C}"/>
              </a:ext>
            </a:extLst>
          </p:cNvPr>
          <p:cNvSpPr>
            <a:spLocks noGrp="1"/>
          </p:cNvSpPr>
          <p:nvPr>
            <p:ph type="body" sz="quarter" idx="11"/>
          </p:nvPr>
        </p:nvSpPr>
        <p:spPr/>
        <p:txBody>
          <a:bodyPr/>
          <a:lstStyle/>
          <a:p>
            <a:r>
              <a:rPr lang="en-US" err="1"/>
              <a:t>Annahmen</a:t>
            </a:r>
            <a:r>
              <a:rPr lang="en-US"/>
              <a:t> und Abgrenzung (1)</a:t>
            </a:r>
          </a:p>
        </p:txBody>
      </p:sp>
      <p:sp>
        <p:nvSpPr>
          <p:cNvPr id="9" name="Text Placeholder 8">
            <a:extLst>
              <a:ext uri="{FF2B5EF4-FFF2-40B4-BE49-F238E27FC236}">
                <a16:creationId xmlns:a16="http://schemas.microsoft.com/office/drawing/2014/main" id="{192363BB-E973-4E45-AB58-98C03E735BD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358D5A67-C223-4C82-A005-0D7D234AA9D5}"/>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2BF11CC1-8B9F-4127-AB03-0DF6F3F3B938}"/>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5</a:t>
            </a:fld>
            <a:endParaRPr lang="de-CH"/>
          </a:p>
        </p:txBody>
      </p:sp>
      <p:sp>
        <p:nvSpPr>
          <p:cNvPr id="7" name="Title 6">
            <a:extLst>
              <a:ext uri="{FF2B5EF4-FFF2-40B4-BE49-F238E27FC236}">
                <a16:creationId xmlns:a16="http://schemas.microsoft.com/office/drawing/2014/main" id="{9FC5A946-018C-4210-8B2B-9D0C2B4274D0}"/>
              </a:ext>
            </a:extLst>
          </p:cNvPr>
          <p:cNvSpPr>
            <a:spLocks noGrp="1"/>
          </p:cNvSpPr>
          <p:nvPr>
            <p:ph type="title"/>
          </p:nvPr>
        </p:nvSpPr>
        <p:spPr/>
        <p:txBody>
          <a:bodyPr/>
          <a:lstStyle/>
          <a:p>
            <a:r>
              <a:rPr lang="de-CH"/>
              <a:t>Vorschlag für den zukünftigen Entwicklungsprozess im SAP Bereich</a:t>
            </a:r>
            <a:endParaRPr lang="en-US"/>
          </a:p>
        </p:txBody>
      </p:sp>
      <p:sp>
        <p:nvSpPr>
          <p:cNvPr id="10" name="Text Placeholder 9">
            <a:extLst>
              <a:ext uri="{FF2B5EF4-FFF2-40B4-BE49-F238E27FC236}">
                <a16:creationId xmlns:a16="http://schemas.microsoft.com/office/drawing/2014/main" id="{9E77C487-8E24-4CA0-B124-13F8D10624D7}"/>
              </a:ext>
            </a:extLst>
          </p:cNvPr>
          <p:cNvSpPr>
            <a:spLocks noGrp="1"/>
          </p:cNvSpPr>
          <p:nvPr>
            <p:ph type="body" sz="quarter" idx="16"/>
          </p:nvPr>
        </p:nvSpPr>
        <p:spPr/>
        <p:txBody>
          <a:bodyPr>
            <a:normAutofit fontScale="92500" lnSpcReduction="20000"/>
          </a:bodyPr>
          <a:lstStyle/>
          <a:p>
            <a:r>
              <a:rPr lang="en-US"/>
              <a:t>Backlogverwaltung der Anforderungen bzw. Projektportfoliomanagement sind dem Prozessbeginn vorgelagert.</a:t>
            </a:r>
            <a:br>
              <a:rPr lang="en-US"/>
            </a:br>
            <a:endParaRPr lang="en-US"/>
          </a:p>
          <a:p>
            <a:r>
              <a:rPr lang="en-US"/>
              <a:t>Der Prozess </a:t>
            </a:r>
            <a:r>
              <a:rPr lang="en-US" err="1"/>
              <a:t>beginnt</a:t>
            </a:r>
            <a:r>
              <a:rPr lang="en-US"/>
              <a:t> </a:t>
            </a:r>
            <a:r>
              <a:rPr lang="en-US" err="1"/>
              <a:t>nach</a:t>
            </a:r>
            <a:r>
              <a:rPr lang="en-US"/>
              <a:t> der Anforderung für eine Entwicklung, definiert durch</a:t>
            </a:r>
          </a:p>
          <a:p>
            <a:pPr lvl="1"/>
            <a:r>
              <a:rPr lang="en-US"/>
              <a:t>einen Change mit der Beschreibung im Change Request</a:t>
            </a:r>
          </a:p>
          <a:p>
            <a:pPr lvl="1"/>
            <a:r>
              <a:rPr lang="en-US"/>
              <a:t>ein Problem abgeleitet aus Incidents mit der Beschreibung auf Basis der Tickets</a:t>
            </a:r>
          </a:p>
          <a:p>
            <a:pPr lvl="1"/>
            <a:r>
              <a:rPr lang="en-US"/>
              <a:t>einen Incident mit hoher, mittlerer oder niedriger Priorität der Beschreibung im Ticket</a:t>
            </a:r>
          </a:p>
          <a:p>
            <a:pPr lvl="1"/>
            <a:r>
              <a:rPr lang="en-US"/>
              <a:t>einen Incident mit höchster Priorität, der ein Emergency Deployment (=Urgent Deployment) auslöst</a:t>
            </a:r>
          </a:p>
          <a:p>
            <a:pPr lvl="1"/>
            <a:r>
              <a:rPr lang="en-US"/>
              <a:t>die Gaps in einem digitalem Transformationsprojekt wie EIGER mit der Beschreibung z.B. im Process Definition Document (PDD)</a:t>
            </a:r>
            <a:br>
              <a:rPr lang="en-US"/>
            </a:br>
            <a:endParaRPr lang="en-US"/>
          </a:p>
          <a:p>
            <a:r>
              <a:rPr lang="en-US"/>
              <a:t>Der Process </a:t>
            </a:r>
            <a:r>
              <a:rPr lang="en-US" err="1"/>
              <a:t>endet</a:t>
            </a:r>
            <a:r>
              <a:rPr lang="en-US"/>
              <a:t> </a:t>
            </a:r>
            <a:r>
              <a:rPr lang="en-US" err="1"/>
              <a:t>mit</a:t>
            </a:r>
            <a:r>
              <a:rPr lang="en-US"/>
              <a:t> der </a:t>
            </a:r>
            <a:r>
              <a:rPr lang="en-US" err="1"/>
              <a:t>Produktivsetzung</a:t>
            </a:r>
            <a:r>
              <a:rPr lang="en-US"/>
              <a:t> der </a:t>
            </a:r>
            <a:r>
              <a:rPr lang="en-US" err="1"/>
              <a:t>Gesamtanforderung</a:t>
            </a:r>
            <a:r>
              <a:rPr lang="en-US"/>
              <a:t>, die </a:t>
            </a:r>
            <a:r>
              <a:rPr lang="en-US" err="1"/>
              <a:t>aus</a:t>
            </a:r>
            <a:r>
              <a:rPr lang="en-US"/>
              <a:t> </a:t>
            </a:r>
            <a:r>
              <a:rPr lang="en-US" err="1"/>
              <a:t>ein</a:t>
            </a:r>
            <a:r>
              <a:rPr lang="en-US"/>
              <a:t> bis </a:t>
            </a:r>
            <a:r>
              <a:rPr lang="en-US" err="1"/>
              <a:t>mehreren</a:t>
            </a:r>
            <a:r>
              <a:rPr lang="en-US"/>
              <a:t> </a:t>
            </a:r>
            <a:r>
              <a:rPr lang="en-US" err="1"/>
              <a:t>Teilentwicklungen</a:t>
            </a:r>
            <a:r>
              <a:rPr lang="en-US"/>
              <a:t> </a:t>
            </a:r>
            <a:r>
              <a:rPr lang="en-US" err="1"/>
              <a:t>bestehen</a:t>
            </a:r>
            <a:r>
              <a:rPr lang="en-US"/>
              <a:t> </a:t>
            </a:r>
            <a:r>
              <a:rPr lang="en-US" err="1"/>
              <a:t>kann</a:t>
            </a:r>
            <a:r>
              <a:rPr lang="en-US"/>
              <a:t> und </a:t>
            </a:r>
            <a:r>
              <a:rPr lang="en-US" err="1"/>
              <a:t>beinhaltet</a:t>
            </a:r>
            <a:r>
              <a:rPr lang="en-US"/>
              <a:t> die </a:t>
            </a:r>
            <a:r>
              <a:rPr lang="en-US" err="1"/>
              <a:t>Übergabe</a:t>
            </a:r>
            <a:r>
              <a:rPr lang="en-US"/>
              <a:t> in den Betrieb.</a:t>
            </a:r>
            <a:br>
              <a:rPr lang="en-US"/>
            </a:br>
            <a:endParaRPr lang="en-US"/>
          </a:p>
          <a:p>
            <a:r>
              <a:rPr lang="en-US"/>
              <a:t>Der Betrieb </a:t>
            </a:r>
            <a:r>
              <a:rPr lang="en-US" err="1"/>
              <a:t>kann</a:t>
            </a:r>
            <a:r>
              <a:rPr lang="en-US"/>
              <a:t> </a:t>
            </a:r>
            <a:r>
              <a:rPr lang="en-US" err="1"/>
              <a:t>dabei</a:t>
            </a:r>
            <a:r>
              <a:rPr lang="en-US"/>
              <a:t> </a:t>
            </a:r>
            <a:r>
              <a:rPr lang="en-US" err="1"/>
              <a:t>nach</a:t>
            </a:r>
            <a:r>
              <a:rPr lang="en-US"/>
              <a:t> der </a:t>
            </a:r>
            <a:r>
              <a:rPr lang="en-US" err="1"/>
              <a:t>klassischen</a:t>
            </a:r>
            <a:r>
              <a:rPr lang="en-US"/>
              <a:t> </a:t>
            </a:r>
            <a:r>
              <a:rPr lang="en-US" err="1"/>
              <a:t>Trennung</a:t>
            </a:r>
            <a:r>
              <a:rPr lang="en-US"/>
              <a:t> </a:t>
            </a:r>
            <a:r>
              <a:rPr lang="en-US" err="1"/>
              <a:t>zwischen</a:t>
            </a:r>
            <a:r>
              <a:rPr lang="en-US"/>
              <a:t> </a:t>
            </a:r>
            <a:r>
              <a:rPr lang="en-US" err="1"/>
              <a:t>Neuentwicklung</a:t>
            </a:r>
            <a:r>
              <a:rPr lang="en-US"/>
              <a:t> und </a:t>
            </a:r>
            <a:r>
              <a:rPr lang="en-US" err="1"/>
              <a:t>Betríeb</a:t>
            </a:r>
            <a:r>
              <a:rPr lang="en-US"/>
              <a:t> </a:t>
            </a:r>
            <a:r>
              <a:rPr lang="en-US" err="1"/>
              <a:t>organisiert</a:t>
            </a:r>
            <a:r>
              <a:rPr lang="en-US"/>
              <a:t> sein </a:t>
            </a:r>
            <a:r>
              <a:rPr lang="en-US" err="1"/>
              <a:t>oder</a:t>
            </a:r>
            <a:r>
              <a:rPr lang="en-US"/>
              <a:t> von einem für Betrieb und Neuentwicklung zuständigem Team durchgeführt werden. Der Betrieb </a:t>
            </a:r>
            <a:r>
              <a:rPr lang="en-US" err="1"/>
              <a:t>bezieht</a:t>
            </a:r>
            <a:r>
              <a:rPr lang="en-US"/>
              <a:t> </a:t>
            </a:r>
            <a:r>
              <a:rPr lang="en-US" err="1"/>
              <a:t>sich</a:t>
            </a:r>
            <a:r>
              <a:rPr lang="en-US"/>
              <a:t> </a:t>
            </a:r>
            <a:r>
              <a:rPr lang="en-US" err="1"/>
              <a:t>konkret</a:t>
            </a:r>
            <a:r>
              <a:rPr lang="en-US"/>
              <a:t> auf die </a:t>
            </a:r>
            <a:r>
              <a:rPr lang="en-US" err="1"/>
              <a:t>entwickelte</a:t>
            </a:r>
            <a:r>
              <a:rPr lang="en-US"/>
              <a:t> </a:t>
            </a:r>
            <a:r>
              <a:rPr lang="en-US" err="1"/>
              <a:t>Softwarelösung</a:t>
            </a:r>
            <a:r>
              <a:rPr lang="en-US"/>
              <a:t> (</a:t>
            </a:r>
            <a:r>
              <a:rPr lang="en-US" err="1"/>
              <a:t>nicht</a:t>
            </a:r>
            <a:r>
              <a:rPr lang="en-US"/>
              <a:t> </a:t>
            </a:r>
            <a:r>
              <a:rPr lang="en-US" err="1"/>
              <a:t>Basissystem</a:t>
            </a:r>
            <a:r>
              <a:rPr lang="en-US"/>
              <a:t>, </a:t>
            </a:r>
            <a:r>
              <a:rPr lang="en-US" err="1"/>
              <a:t>Betriebssysten</a:t>
            </a:r>
            <a:r>
              <a:rPr lang="en-US"/>
              <a:t>, </a:t>
            </a:r>
            <a:r>
              <a:rPr lang="en-US" err="1"/>
              <a:t>Datenbank</a:t>
            </a:r>
            <a:r>
              <a:rPr lang="en-US"/>
              <a:t>, </a:t>
            </a:r>
            <a:r>
              <a:rPr lang="en-US" err="1"/>
              <a:t>Netzwerk</a:t>
            </a:r>
            <a:r>
              <a:rPr lang="en-US"/>
              <a:t>, Hardware).</a:t>
            </a:r>
            <a:br>
              <a:rPr lang="en-US"/>
            </a:br>
            <a:endParaRPr lang="en-US"/>
          </a:p>
          <a:p>
            <a:r>
              <a:rPr lang="en-US"/>
              <a:t>Der </a:t>
            </a:r>
            <a:r>
              <a:rPr lang="en-US" err="1"/>
              <a:t>Prozess</a:t>
            </a:r>
            <a:r>
              <a:rPr lang="en-US"/>
              <a:t> </a:t>
            </a:r>
            <a:r>
              <a:rPr lang="en-US" err="1"/>
              <a:t>berücksichtigt</a:t>
            </a:r>
            <a:r>
              <a:rPr lang="en-US"/>
              <a:t> </a:t>
            </a:r>
            <a:r>
              <a:rPr lang="en-US" err="1"/>
              <a:t>ein</a:t>
            </a:r>
            <a:r>
              <a:rPr lang="en-US"/>
              <a:t> nearshore/offshore Entwicklungsteam. Er läuft mit einem rein internen Entwicklungsteam logisch gesehen genauso ab wie vorgeschlagen. Durch kürzere Abstimmungswege und Aufgabenzusammenfassung in einer Person/einem Team ergeben sich natürlich Vorteile in der Durchlaufzeit. Die Dokumentation sollte jedoch auf alle Fälle erstellt werden, wenn auch nur mit dem Hinweis auf die projektspezifische Abkürzung.</a:t>
            </a:r>
            <a:br>
              <a:rPr lang="en-US"/>
            </a:br>
            <a:endParaRPr lang="en-US"/>
          </a:p>
        </p:txBody>
      </p:sp>
    </p:spTree>
    <p:extLst>
      <p:ext uri="{BB962C8B-B14F-4D97-AF65-F5344CB8AC3E}">
        <p14:creationId xmlns:p14="http://schemas.microsoft.com/office/powerpoint/2010/main" val="14958613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D3F6118-6DC3-4821-A45B-CB303670037C}"/>
              </a:ext>
            </a:extLst>
          </p:cNvPr>
          <p:cNvSpPr>
            <a:spLocks noGrp="1"/>
          </p:cNvSpPr>
          <p:nvPr>
            <p:ph type="body" sz="quarter" idx="11"/>
          </p:nvPr>
        </p:nvSpPr>
        <p:spPr/>
        <p:txBody>
          <a:bodyPr/>
          <a:lstStyle/>
          <a:p>
            <a:r>
              <a:rPr lang="en-US" err="1"/>
              <a:t>Annahmen</a:t>
            </a:r>
            <a:r>
              <a:rPr lang="en-US"/>
              <a:t> und Abgrenzung (2)</a:t>
            </a:r>
          </a:p>
        </p:txBody>
      </p:sp>
      <p:sp>
        <p:nvSpPr>
          <p:cNvPr id="9" name="Text Placeholder 8">
            <a:extLst>
              <a:ext uri="{FF2B5EF4-FFF2-40B4-BE49-F238E27FC236}">
                <a16:creationId xmlns:a16="http://schemas.microsoft.com/office/drawing/2014/main" id="{192363BB-E973-4E45-AB58-98C03E735BD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358D5A67-C223-4C82-A005-0D7D234AA9D5}"/>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2BF11CC1-8B9F-4127-AB03-0DF6F3F3B938}"/>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6</a:t>
            </a:fld>
            <a:endParaRPr lang="de-CH"/>
          </a:p>
        </p:txBody>
      </p:sp>
      <p:sp>
        <p:nvSpPr>
          <p:cNvPr id="7" name="Title 6">
            <a:extLst>
              <a:ext uri="{FF2B5EF4-FFF2-40B4-BE49-F238E27FC236}">
                <a16:creationId xmlns:a16="http://schemas.microsoft.com/office/drawing/2014/main" id="{9FC5A946-018C-4210-8B2B-9D0C2B4274D0}"/>
              </a:ext>
            </a:extLst>
          </p:cNvPr>
          <p:cNvSpPr>
            <a:spLocks noGrp="1"/>
          </p:cNvSpPr>
          <p:nvPr>
            <p:ph type="title"/>
          </p:nvPr>
        </p:nvSpPr>
        <p:spPr/>
        <p:txBody>
          <a:bodyPr/>
          <a:lstStyle/>
          <a:p>
            <a:r>
              <a:rPr lang="de-DE"/>
              <a:t>Vorschlag für den zukünftigen Entwicklungsprozess im SAP Bereich</a:t>
            </a:r>
            <a:endParaRPr lang="en-US"/>
          </a:p>
        </p:txBody>
      </p:sp>
      <p:sp>
        <p:nvSpPr>
          <p:cNvPr id="10" name="Text Placeholder 9">
            <a:extLst>
              <a:ext uri="{FF2B5EF4-FFF2-40B4-BE49-F238E27FC236}">
                <a16:creationId xmlns:a16="http://schemas.microsoft.com/office/drawing/2014/main" id="{9E77C487-8E24-4CA0-B124-13F8D10624D7}"/>
              </a:ext>
            </a:extLst>
          </p:cNvPr>
          <p:cNvSpPr>
            <a:spLocks noGrp="1"/>
          </p:cNvSpPr>
          <p:nvPr>
            <p:ph type="body" sz="quarter" idx="16"/>
          </p:nvPr>
        </p:nvSpPr>
        <p:spPr/>
        <p:txBody>
          <a:bodyPr/>
          <a:lstStyle/>
          <a:p>
            <a:r>
              <a:rPr lang="de-DE"/>
              <a:t>Das Solutioning Team und das interne Entwicklungsteam können eine Einheit bilden.</a:t>
            </a:r>
            <a:br>
              <a:rPr lang="de-DE"/>
            </a:br>
            <a:endParaRPr lang="de-DE"/>
          </a:p>
          <a:p>
            <a:r>
              <a:rPr lang="de-DE"/>
              <a:t>Datenmigration, soweit erforderlich, läuft parallel zur Entwicklung und wird hier nicht konzipiert.</a:t>
            </a:r>
            <a:br>
              <a:rPr lang="de-DE"/>
            </a:br>
            <a:endParaRPr lang="de-DE"/>
          </a:p>
          <a:p>
            <a:r>
              <a:rPr lang="de-DE"/>
              <a:t>Testtool wie Tosca, Workforce, HP, Microfocus ist noch zu evaluieren.</a:t>
            </a:r>
            <a:br>
              <a:rPr lang="de-DE"/>
            </a:br>
            <a:endParaRPr lang="en-US"/>
          </a:p>
          <a:p>
            <a:r>
              <a:rPr lang="en-US"/>
              <a:t>Das Testtool sollte um Automatisierungstools ergänzt werden, die die Testfallerstellung und die Auswahl der benötigten Testfälle unterstützen; ein Beispiel ist SAP  Business Process Change Analyzer (BPCA).</a:t>
            </a:r>
            <a:br>
              <a:rPr lang="en-US"/>
            </a:br>
            <a:endParaRPr lang="en-US"/>
          </a:p>
        </p:txBody>
      </p:sp>
    </p:spTree>
    <p:extLst>
      <p:ext uri="{BB962C8B-B14F-4D97-AF65-F5344CB8AC3E}">
        <p14:creationId xmlns:p14="http://schemas.microsoft.com/office/powerpoint/2010/main" val="15908964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D3F6118-6DC3-4821-A45B-CB303670037C}"/>
              </a:ext>
            </a:extLst>
          </p:cNvPr>
          <p:cNvSpPr>
            <a:spLocks noGrp="1"/>
          </p:cNvSpPr>
          <p:nvPr>
            <p:ph type="body" sz="quarter" idx="11"/>
          </p:nvPr>
        </p:nvSpPr>
        <p:spPr/>
        <p:txBody>
          <a:bodyPr/>
          <a:lstStyle/>
          <a:p>
            <a:r>
              <a:rPr lang="en-US"/>
              <a:t>Der Deploymentprocess allgemein</a:t>
            </a:r>
          </a:p>
        </p:txBody>
      </p:sp>
      <p:sp>
        <p:nvSpPr>
          <p:cNvPr id="9" name="Text Placeholder 8">
            <a:extLst>
              <a:ext uri="{FF2B5EF4-FFF2-40B4-BE49-F238E27FC236}">
                <a16:creationId xmlns:a16="http://schemas.microsoft.com/office/drawing/2014/main" id="{192363BB-E973-4E45-AB58-98C03E735BD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358D5A67-C223-4C82-A005-0D7D234AA9D5}"/>
              </a:ext>
            </a:extLst>
          </p:cNvPr>
          <p:cNvSpPr>
            <a:spLocks noGrp="1"/>
          </p:cNvSpPr>
          <p:nvPr>
            <p:ph type="ftr" sz="quarter" idx="14"/>
          </p:nvPr>
        </p:nvSpPr>
        <p:spPr/>
        <p:txBody>
          <a:bodyPr/>
          <a:lstStyle/>
          <a:p>
            <a:r>
              <a:rPr lang="fr-FR" noProof="0"/>
              <a:t>Programm EIGER | Technologie Domain | Input Scope EIGER</a:t>
            </a:r>
            <a:endParaRPr lang="de-CH" noProof="0"/>
          </a:p>
        </p:txBody>
      </p:sp>
      <p:sp>
        <p:nvSpPr>
          <p:cNvPr id="3" name="Slide Number Placeholder 2">
            <a:extLst>
              <a:ext uri="{FF2B5EF4-FFF2-40B4-BE49-F238E27FC236}">
                <a16:creationId xmlns:a16="http://schemas.microsoft.com/office/drawing/2014/main" id="{2BF11CC1-8B9F-4127-AB03-0DF6F3F3B938}"/>
              </a:ext>
            </a:extLst>
          </p:cNvPr>
          <p:cNvSpPr>
            <a:spLocks noGrp="1"/>
          </p:cNvSpPr>
          <p:nvPr>
            <p:ph type="sldNum" sz="quarter" idx="15"/>
          </p:nvPr>
        </p:nvSpPr>
        <p:spPr/>
        <p:txBody>
          <a:bodyPr/>
          <a:lstStyle/>
          <a:p>
            <a:pPr>
              <a:defRPr/>
            </a:pPr>
            <a:r>
              <a:rPr lang="de-CH"/>
              <a:t>| </a:t>
            </a:r>
            <a:fld id="{E81B8D95-AA0C-433D-B79A-00E7CF97219C}" type="slidenum">
              <a:rPr lang="de-CH" smtClean="0"/>
              <a:pPr>
                <a:defRPr/>
              </a:pPr>
              <a:t>7</a:t>
            </a:fld>
            <a:endParaRPr lang="de-CH"/>
          </a:p>
        </p:txBody>
      </p:sp>
      <p:sp>
        <p:nvSpPr>
          <p:cNvPr id="7" name="Title 6">
            <a:extLst>
              <a:ext uri="{FF2B5EF4-FFF2-40B4-BE49-F238E27FC236}">
                <a16:creationId xmlns:a16="http://schemas.microsoft.com/office/drawing/2014/main" id="{9FC5A946-018C-4210-8B2B-9D0C2B4274D0}"/>
              </a:ext>
            </a:extLst>
          </p:cNvPr>
          <p:cNvSpPr>
            <a:spLocks noGrp="1"/>
          </p:cNvSpPr>
          <p:nvPr>
            <p:ph type="title"/>
          </p:nvPr>
        </p:nvSpPr>
        <p:spPr/>
        <p:txBody>
          <a:bodyPr/>
          <a:lstStyle/>
          <a:p>
            <a:r>
              <a:rPr lang="de-DE"/>
              <a:t>Vorschlag für den zukünftigen Entwicklungsprozess im SAP Bereich</a:t>
            </a:r>
            <a:endParaRPr lang="en-US"/>
          </a:p>
        </p:txBody>
      </p:sp>
    </p:spTree>
    <p:extLst>
      <p:ext uri="{BB962C8B-B14F-4D97-AF65-F5344CB8AC3E}">
        <p14:creationId xmlns:p14="http://schemas.microsoft.com/office/powerpoint/2010/main" val="41837819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0B28C8B-67D0-474B-B67D-3F24225174DE}"/>
              </a:ext>
            </a:extLst>
          </p:cNvPr>
          <p:cNvSpPr/>
          <p:nvPr/>
        </p:nvSpPr>
        <p:spPr bwMode="auto">
          <a:xfrm>
            <a:off x="947138" y="5152995"/>
            <a:ext cx="8699529" cy="7704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9" name="Rectangle 48">
            <a:extLst>
              <a:ext uri="{FF2B5EF4-FFF2-40B4-BE49-F238E27FC236}">
                <a16:creationId xmlns:a16="http://schemas.microsoft.com/office/drawing/2014/main" id="{5C82F42D-1FA7-45FE-9EBF-6453C9D40278}"/>
              </a:ext>
            </a:extLst>
          </p:cNvPr>
          <p:cNvSpPr/>
          <p:nvPr/>
        </p:nvSpPr>
        <p:spPr bwMode="auto">
          <a:xfrm>
            <a:off x="284420" y="5149707"/>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Basis / Automatisch</a:t>
            </a:r>
            <a:endParaRPr lang="en-US" sz="1000" b="1" dirty="0" err="1"/>
          </a:p>
        </p:txBody>
      </p:sp>
      <p:sp>
        <p:nvSpPr>
          <p:cNvPr id="47" name="Rectangle 46">
            <a:extLst>
              <a:ext uri="{FF2B5EF4-FFF2-40B4-BE49-F238E27FC236}">
                <a16:creationId xmlns:a16="http://schemas.microsoft.com/office/drawing/2014/main" id="{FD4AD416-6680-4F85-8CE8-73AA93BB78B9}"/>
              </a:ext>
            </a:extLst>
          </p:cNvPr>
          <p:cNvSpPr/>
          <p:nvPr/>
        </p:nvSpPr>
        <p:spPr bwMode="auto">
          <a:xfrm>
            <a:off x="284420" y="4380750"/>
            <a:ext cx="662718"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Entwicklung</a:t>
            </a:r>
            <a:endParaRPr lang="en-US" sz="1000" b="1" dirty="0" err="1"/>
          </a:p>
        </p:txBody>
      </p:sp>
      <p:sp>
        <p:nvSpPr>
          <p:cNvPr id="48" name="Rectangle 47">
            <a:extLst>
              <a:ext uri="{FF2B5EF4-FFF2-40B4-BE49-F238E27FC236}">
                <a16:creationId xmlns:a16="http://schemas.microsoft.com/office/drawing/2014/main" id="{8412E493-79CF-4DC6-8040-78F96B17BBD6}"/>
              </a:ext>
            </a:extLst>
          </p:cNvPr>
          <p:cNvSpPr/>
          <p:nvPr/>
        </p:nvSpPr>
        <p:spPr bwMode="auto">
          <a:xfrm>
            <a:off x="947138" y="4380750"/>
            <a:ext cx="8699529"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5" name="Rectangle 44">
            <a:extLst>
              <a:ext uri="{FF2B5EF4-FFF2-40B4-BE49-F238E27FC236}">
                <a16:creationId xmlns:a16="http://schemas.microsoft.com/office/drawing/2014/main" id="{F8676D68-D3AF-4009-88D9-4E300911444F}"/>
              </a:ext>
            </a:extLst>
          </p:cNvPr>
          <p:cNvSpPr/>
          <p:nvPr/>
        </p:nvSpPr>
        <p:spPr bwMode="auto">
          <a:xfrm>
            <a:off x="284420" y="3608834"/>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Gatekeeper</a:t>
            </a:r>
            <a:endParaRPr lang="en-US" sz="1000" b="1" dirty="0" err="1"/>
          </a:p>
        </p:txBody>
      </p:sp>
      <p:sp>
        <p:nvSpPr>
          <p:cNvPr id="46" name="Rectangle 45">
            <a:extLst>
              <a:ext uri="{FF2B5EF4-FFF2-40B4-BE49-F238E27FC236}">
                <a16:creationId xmlns:a16="http://schemas.microsoft.com/office/drawing/2014/main" id="{4EA8ABB1-59F8-40D1-9AC7-FE5760F7257B}"/>
              </a:ext>
            </a:extLst>
          </p:cNvPr>
          <p:cNvSpPr/>
          <p:nvPr/>
        </p:nvSpPr>
        <p:spPr bwMode="auto">
          <a:xfrm>
            <a:off x="947138" y="3608834"/>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3" name="Rectangle 42">
            <a:extLst>
              <a:ext uri="{FF2B5EF4-FFF2-40B4-BE49-F238E27FC236}">
                <a16:creationId xmlns:a16="http://schemas.microsoft.com/office/drawing/2014/main" id="{BF997EAA-3936-4345-8A8C-5868150FD6CD}"/>
              </a:ext>
            </a:extLst>
          </p:cNvPr>
          <p:cNvSpPr/>
          <p:nvPr/>
        </p:nvSpPr>
        <p:spPr bwMode="auto">
          <a:xfrm>
            <a:off x="284420" y="2835735"/>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Solutioning Team</a:t>
            </a:r>
            <a:endParaRPr lang="en-US" sz="1000" b="1" dirty="0" err="1"/>
          </a:p>
        </p:txBody>
      </p:sp>
      <p:sp>
        <p:nvSpPr>
          <p:cNvPr id="44" name="Rectangle 43">
            <a:extLst>
              <a:ext uri="{FF2B5EF4-FFF2-40B4-BE49-F238E27FC236}">
                <a16:creationId xmlns:a16="http://schemas.microsoft.com/office/drawing/2014/main" id="{574710CB-A7F4-41E3-9387-77A01B66D59E}"/>
              </a:ext>
            </a:extLst>
          </p:cNvPr>
          <p:cNvSpPr/>
          <p:nvPr/>
        </p:nvSpPr>
        <p:spPr bwMode="auto">
          <a:xfrm>
            <a:off x="947138" y="2835735"/>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33" name="Rectangle 32">
            <a:extLst>
              <a:ext uri="{FF2B5EF4-FFF2-40B4-BE49-F238E27FC236}">
                <a16:creationId xmlns:a16="http://schemas.microsoft.com/office/drawing/2014/main" id="{60A1BCCF-C104-4748-8FA8-E71FC69A74B3}"/>
              </a:ext>
            </a:extLst>
          </p:cNvPr>
          <p:cNvSpPr/>
          <p:nvPr/>
        </p:nvSpPr>
        <p:spPr bwMode="auto">
          <a:xfrm>
            <a:off x="284420" y="2063819"/>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Fachbereich / Implementierungspartner</a:t>
            </a:r>
            <a:endParaRPr lang="en-US" sz="1000" b="1" dirty="0" err="1"/>
          </a:p>
        </p:txBody>
      </p:sp>
      <p:sp>
        <p:nvSpPr>
          <p:cNvPr id="34" name="Rectangle 33">
            <a:extLst>
              <a:ext uri="{FF2B5EF4-FFF2-40B4-BE49-F238E27FC236}">
                <a16:creationId xmlns:a16="http://schemas.microsoft.com/office/drawing/2014/main" id="{3FCF4AB8-2914-4325-84F0-BC97D7E7A85D}"/>
              </a:ext>
            </a:extLst>
          </p:cNvPr>
          <p:cNvSpPr/>
          <p:nvPr/>
        </p:nvSpPr>
        <p:spPr bwMode="auto">
          <a:xfrm>
            <a:off x="947138" y="2063819"/>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7" name="Rectangle 6">
            <a:extLst>
              <a:ext uri="{FF2B5EF4-FFF2-40B4-BE49-F238E27FC236}">
                <a16:creationId xmlns:a16="http://schemas.microsoft.com/office/drawing/2014/main" id="{D2ACA5B7-5292-4DC7-A75E-EA84A98022BC}"/>
              </a:ext>
            </a:extLst>
          </p:cNvPr>
          <p:cNvSpPr/>
          <p:nvPr/>
        </p:nvSpPr>
        <p:spPr bwMode="auto">
          <a:xfrm>
            <a:off x="284420" y="1291903"/>
            <a:ext cx="662718"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PM / CAB</a:t>
            </a:r>
            <a:endParaRPr lang="en-US" sz="1000" b="1" dirty="0" err="1"/>
          </a:p>
        </p:txBody>
      </p:sp>
      <p:sp>
        <p:nvSpPr>
          <p:cNvPr id="32" name="Rectangle 31">
            <a:extLst>
              <a:ext uri="{FF2B5EF4-FFF2-40B4-BE49-F238E27FC236}">
                <a16:creationId xmlns:a16="http://schemas.microsoft.com/office/drawing/2014/main" id="{79FC3719-3DB5-49C8-9630-F8364F968244}"/>
              </a:ext>
            </a:extLst>
          </p:cNvPr>
          <p:cNvSpPr/>
          <p:nvPr/>
        </p:nvSpPr>
        <p:spPr bwMode="auto">
          <a:xfrm>
            <a:off x="944628" y="1291903"/>
            <a:ext cx="8699529"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err="1"/>
              <a:t>Normales</a:t>
            </a:r>
            <a:r>
              <a:rPr lang="en-US"/>
              <a:t> Deployment (1)</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8</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sp>
        <p:nvSpPr>
          <p:cNvPr id="8" name="Rectangle: Rounded Corners 7">
            <a:extLst>
              <a:ext uri="{FF2B5EF4-FFF2-40B4-BE49-F238E27FC236}">
                <a16:creationId xmlns:a16="http://schemas.microsoft.com/office/drawing/2014/main" id="{A111AD06-1061-4190-A1F3-7423F306E1AD}"/>
              </a:ext>
            </a:extLst>
          </p:cNvPr>
          <p:cNvSpPr/>
          <p:nvPr/>
        </p:nvSpPr>
        <p:spPr bwMode="auto">
          <a:xfrm>
            <a:off x="1014164"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fachliche</a:t>
            </a:r>
            <a:r>
              <a:rPr lang="en-US" sz="800">
                <a:solidFill>
                  <a:schemeClr val="bg1"/>
                </a:solidFill>
              </a:rPr>
              <a:t> </a:t>
            </a:r>
            <a:r>
              <a:rPr lang="en-US" sz="800" err="1">
                <a:solidFill>
                  <a:schemeClr val="bg1"/>
                </a:solidFill>
              </a:rPr>
              <a:t>Spezifikation</a:t>
            </a:r>
            <a:r>
              <a:rPr lang="en-US" sz="800">
                <a:solidFill>
                  <a:schemeClr val="bg1"/>
                </a:solidFill>
              </a:rPr>
              <a:t> (PDD/Ticket)</a:t>
            </a:r>
          </a:p>
        </p:txBody>
      </p:sp>
      <p:sp>
        <p:nvSpPr>
          <p:cNvPr id="9" name="Rectangle: Rounded Corners 8">
            <a:extLst>
              <a:ext uri="{FF2B5EF4-FFF2-40B4-BE49-F238E27FC236}">
                <a16:creationId xmlns:a16="http://schemas.microsoft.com/office/drawing/2014/main" id="{64DADC9C-1819-46D3-8964-E9502BD9D162}"/>
              </a:ext>
            </a:extLst>
          </p:cNvPr>
          <p:cNvSpPr/>
          <p:nvPr/>
        </p:nvSpPr>
        <p:spPr bwMode="auto">
          <a:xfrm>
            <a:off x="2417646" y="1351814"/>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Genehmige</a:t>
            </a:r>
            <a:r>
              <a:rPr lang="en-US" sz="800">
                <a:solidFill>
                  <a:schemeClr val="bg1"/>
                </a:solidFill>
              </a:rPr>
              <a:t> </a:t>
            </a:r>
            <a:r>
              <a:rPr lang="en-US" sz="800" err="1">
                <a:solidFill>
                  <a:schemeClr val="bg1"/>
                </a:solidFill>
              </a:rPr>
              <a:t>Entwicklung</a:t>
            </a:r>
            <a:r>
              <a:rPr lang="en-US" sz="800">
                <a:solidFill>
                  <a:schemeClr val="bg1"/>
                </a:solidFill>
              </a:rPr>
              <a:t> </a:t>
            </a:r>
            <a:r>
              <a:rPr lang="en-US" sz="800" err="1">
                <a:solidFill>
                  <a:schemeClr val="bg1"/>
                </a:solidFill>
              </a:rPr>
              <a:t>fachlich</a:t>
            </a:r>
            <a:endParaRPr lang="en-US" sz="800">
              <a:solidFill>
                <a:schemeClr val="bg1"/>
              </a:solidFill>
            </a:endParaRPr>
          </a:p>
        </p:txBody>
      </p:sp>
      <p:sp>
        <p:nvSpPr>
          <p:cNvPr id="10" name="Rectangle: Rounded Corners 9">
            <a:extLst>
              <a:ext uri="{FF2B5EF4-FFF2-40B4-BE49-F238E27FC236}">
                <a16:creationId xmlns:a16="http://schemas.microsoft.com/office/drawing/2014/main" id="{3B180A8F-F827-4FD4-91E4-E194EE1AA00E}"/>
              </a:ext>
            </a:extLst>
          </p:cNvPr>
          <p:cNvSpPr/>
          <p:nvPr/>
        </p:nvSpPr>
        <p:spPr bwMode="auto">
          <a:xfrm>
            <a:off x="2590344" y="2891532"/>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Stimme</a:t>
            </a:r>
            <a:r>
              <a:rPr lang="en-US" sz="800">
                <a:solidFill>
                  <a:schemeClr val="bg1"/>
                </a:solidFill>
              </a:rPr>
              <a:t> Document of Understanding ab </a:t>
            </a:r>
            <a:r>
              <a:rPr lang="en-US" sz="800" err="1">
                <a:solidFill>
                  <a:schemeClr val="bg1"/>
                </a:solidFill>
              </a:rPr>
              <a:t>mit</a:t>
            </a:r>
            <a:r>
              <a:rPr lang="en-US" sz="800">
                <a:solidFill>
                  <a:schemeClr val="bg1"/>
                </a:solidFill>
              </a:rPr>
              <a:t> (externem) </a:t>
            </a:r>
            <a:r>
              <a:rPr lang="en-US" sz="800" err="1">
                <a:solidFill>
                  <a:schemeClr val="bg1"/>
                </a:solidFill>
              </a:rPr>
              <a:t>Entwicklungsteam</a:t>
            </a:r>
            <a:endParaRPr lang="en-US" sz="800">
              <a:solidFill>
                <a:schemeClr val="bg1"/>
              </a:solidFill>
            </a:endParaRPr>
          </a:p>
        </p:txBody>
      </p:sp>
      <p:sp>
        <p:nvSpPr>
          <p:cNvPr id="18" name="Rectangle: Rounded Corners 17">
            <a:extLst>
              <a:ext uri="{FF2B5EF4-FFF2-40B4-BE49-F238E27FC236}">
                <a16:creationId xmlns:a16="http://schemas.microsoft.com/office/drawing/2014/main" id="{492A888C-925E-49E6-B19F-610B727DB737}"/>
              </a:ext>
            </a:extLst>
          </p:cNvPr>
          <p:cNvSpPr/>
          <p:nvPr/>
        </p:nvSpPr>
        <p:spPr bwMode="auto">
          <a:xfrm>
            <a:off x="3749887"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funktionale</a:t>
            </a:r>
            <a:r>
              <a:rPr lang="en-US" sz="800">
                <a:solidFill>
                  <a:schemeClr val="bg1"/>
                </a:solidFill>
              </a:rPr>
              <a:t> </a:t>
            </a:r>
            <a:r>
              <a:rPr lang="en-US" sz="800" err="1">
                <a:solidFill>
                  <a:schemeClr val="bg1"/>
                </a:solidFill>
              </a:rPr>
              <a:t>Spezifikation</a:t>
            </a:r>
            <a:r>
              <a:rPr lang="en-US" sz="800">
                <a:solidFill>
                  <a:schemeClr val="bg1"/>
                </a:solidFill>
              </a:rPr>
              <a:t> inclusive </a:t>
            </a:r>
            <a:r>
              <a:rPr lang="en-US" sz="800" err="1">
                <a:solidFill>
                  <a:schemeClr val="bg1"/>
                </a:solidFill>
              </a:rPr>
              <a:t>logischer</a:t>
            </a:r>
            <a:r>
              <a:rPr lang="en-US" sz="800">
                <a:solidFill>
                  <a:schemeClr val="bg1"/>
                </a:solidFill>
              </a:rPr>
              <a:t> </a:t>
            </a:r>
            <a:r>
              <a:rPr lang="en-US" sz="800" err="1">
                <a:solidFill>
                  <a:schemeClr val="bg1"/>
                </a:solidFill>
              </a:rPr>
              <a:t>Entwicklertests</a:t>
            </a:r>
            <a:endParaRPr lang="en-US" sz="800">
              <a:solidFill>
                <a:schemeClr val="bg1"/>
              </a:solidFill>
            </a:endParaRPr>
          </a:p>
        </p:txBody>
      </p:sp>
      <p:sp>
        <p:nvSpPr>
          <p:cNvPr id="19" name="Rectangle: Rounded Corners 18">
            <a:extLst>
              <a:ext uri="{FF2B5EF4-FFF2-40B4-BE49-F238E27FC236}">
                <a16:creationId xmlns:a16="http://schemas.microsoft.com/office/drawing/2014/main" id="{161179C4-1464-4AC7-85C3-FE29E0E0C8D2}"/>
              </a:ext>
            </a:extLst>
          </p:cNvPr>
          <p:cNvSpPr/>
          <p:nvPr/>
        </p:nvSpPr>
        <p:spPr bwMode="auto">
          <a:xfrm>
            <a:off x="7842417" y="2891177"/>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Überprüfe</a:t>
            </a:r>
            <a:r>
              <a:rPr lang="en-US" sz="800">
                <a:solidFill>
                  <a:schemeClr val="bg1"/>
                </a:solidFill>
              </a:rPr>
              <a:t> </a:t>
            </a:r>
            <a:r>
              <a:rPr lang="en-US" sz="800" err="1">
                <a:solidFill>
                  <a:schemeClr val="bg1"/>
                </a:solidFill>
              </a:rPr>
              <a:t>Entwicklung</a:t>
            </a:r>
            <a:r>
              <a:rPr lang="en-US" sz="800">
                <a:solidFill>
                  <a:schemeClr val="bg1"/>
                </a:solidFill>
              </a:rPr>
              <a:t> auf Entwicklungssystem und setze Status auf “Fertig für FUT”</a:t>
            </a:r>
          </a:p>
        </p:txBody>
      </p:sp>
      <p:sp>
        <p:nvSpPr>
          <p:cNvPr id="20" name="Rectangle: Rounded Corners 19">
            <a:extLst>
              <a:ext uri="{FF2B5EF4-FFF2-40B4-BE49-F238E27FC236}">
                <a16:creationId xmlns:a16="http://schemas.microsoft.com/office/drawing/2014/main" id="{59BD8288-C28A-4AF1-9CBC-AB8219E12C62}"/>
              </a:ext>
            </a:extLst>
          </p:cNvPr>
          <p:cNvSpPr/>
          <p:nvPr/>
        </p:nvSpPr>
        <p:spPr bwMode="auto">
          <a:xfrm>
            <a:off x="3373368"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Entwickle</a:t>
            </a:r>
            <a:r>
              <a:rPr lang="en-US" sz="800">
                <a:solidFill>
                  <a:schemeClr val="bg1"/>
                </a:solidFill>
              </a:rPr>
              <a:t> </a:t>
            </a:r>
            <a:r>
              <a:rPr lang="en-US" sz="800" err="1">
                <a:solidFill>
                  <a:schemeClr val="bg1"/>
                </a:solidFill>
              </a:rPr>
              <a:t>gemäß</a:t>
            </a:r>
            <a:r>
              <a:rPr lang="en-US" sz="800">
                <a:solidFill>
                  <a:schemeClr val="bg1"/>
                </a:solidFill>
              </a:rPr>
              <a:t> </a:t>
            </a:r>
            <a:r>
              <a:rPr lang="en-US" sz="800" err="1">
                <a:solidFill>
                  <a:schemeClr val="bg1"/>
                </a:solidFill>
              </a:rPr>
              <a:t>funktionaler</a:t>
            </a:r>
            <a:r>
              <a:rPr lang="en-US" sz="800">
                <a:solidFill>
                  <a:schemeClr val="bg1"/>
                </a:solidFill>
              </a:rPr>
              <a:t> </a:t>
            </a:r>
            <a:r>
              <a:rPr lang="en-US" sz="800" err="1">
                <a:solidFill>
                  <a:schemeClr val="bg1"/>
                </a:solidFill>
              </a:rPr>
              <a:t>Spezifikation</a:t>
            </a:r>
            <a:endParaRPr lang="en-US" sz="800">
              <a:solidFill>
                <a:schemeClr val="bg1"/>
              </a:solidFill>
            </a:endParaRPr>
          </a:p>
        </p:txBody>
      </p:sp>
      <p:sp>
        <p:nvSpPr>
          <p:cNvPr id="21" name="Rectangle: Rounded Corners 20">
            <a:extLst>
              <a:ext uri="{FF2B5EF4-FFF2-40B4-BE49-F238E27FC236}">
                <a16:creationId xmlns:a16="http://schemas.microsoft.com/office/drawing/2014/main" id="{5A38B2D4-AD32-4376-A51B-90A01D3E4058}"/>
              </a:ext>
            </a:extLst>
          </p:cNvPr>
          <p:cNvSpPr/>
          <p:nvPr/>
        </p:nvSpPr>
        <p:spPr bwMode="auto">
          <a:xfrm>
            <a:off x="5992879" y="1351814"/>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Genehmige</a:t>
            </a:r>
            <a:r>
              <a:rPr lang="en-US" sz="800">
                <a:solidFill>
                  <a:schemeClr val="bg1"/>
                </a:solidFill>
              </a:rPr>
              <a:t> </a:t>
            </a:r>
            <a:r>
              <a:rPr lang="en-US" sz="800" err="1">
                <a:solidFill>
                  <a:schemeClr val="bg1"/>
                </a:solidFill>
              </a:rPr>
              <a:t>Entwicklung</a:t>
            </a:r>
            <a:r>
              <a:rPr lang="en-US" sz="800">
                <a:solidFill>
                  <a:schemeClr val="bg1"/>
                </a:solidFill>
              </a:rPr>
              <a:t> final</a:t>
            </a:r>
          </a:p>
        </p:txBody>
      </p:sp>
      <p:sp>
        <p:nvSpPr>
          <p:cNvPr id="24" name="Rectangle: Rounded Corners 23">
            <a:extLst>
              <a:ext uri="{FF2B5EF4-FFF2-40B4-BE49-F238E27FC236}">
                <a16:creationId xmlns:a16="http://schemas.microsoft.com/office/drawing/2014/main" id="{8FAF8E14-C414-4833-92AF-94AF51D1747D}"/>
              </a:ext>
            </a:extLst>
          </p:cNvPr>
          <p:cNvSpPr/>
          <p:nvPr/>
        </p:nvSpPr>
        <p:spPr bwMode="auto">
          <a:xfrm>
            <a:off x="4727723"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a:t>
            </a:r>
            <a:r>
              <a:rPr lang="en-US" sz="800" err="1">
                <a:solidFill>
                  <a:schemeClr val="bg1"/>
                </a:solidFill>
              </a:rPr>
              <a:t>logische</a:t>
            </a:r>
            <a:r>
              <a:rPr lang="en-US" sz="800">
                <a:solidFill>
                  <a:schemeClr val="bg1"/>
                </a:solidFill>
              </a:rPr>
              <a:t> </a:t>
            </a:r>
            <a:r>
              <a:rPr lang="en-US" sz="800" err="1">
                <a:solidFill>
                  <a:schemeClr val="bg1"/>
                </a:solidFill>
              </a:rPr>
              <a:t>Entwicklertest</a:t>
            </a:r>
            <a:r>
              <a:rPr lang="en-US" sz="800">
                <a:solidFill>
                  <a:schemeClr val="bg1"/>
                </a:solidFill>
              </a:rPr>
              <a:t> und </a:t>
            </a:r>
            <a:r>
              <a:rPr lang="en-US" sz="800" err="1">
                <a:solidFill>
                  <a:schemeClr val="bg1"/>
                </a:solidFill>
              </a:rPr>
              <a:t>automatische</a:t>
            </a:r>
            <a:r>
              <a:rPr lang="en-US" sz="800">
                <a:solidFill>
                  <a:schemeClr val="bg1"/>
                </a:solidFill>
              </a:rPr>
              <a:t> </a:t>
            </a:r>
            <a:r>
              <a:rPr lang="en-US" sz="800" err="1">
                <a:solidFill>
                  <a:schemeClr val="bg1"/>
                </a:solidFill>
              </a:rPr>
              <a:t>Codeinspection</a:t>
            </a:r>
            <a:r>
              <a:rPr lang="en-US" sz="800">
                <a:solidFill>
                  <a:schemeClr val="bg1"/>
                </a:solidFill>
              </a:rPr>
              <a:t> </a:t>
            </a:r>
            <a:r>
              <a:rPr lang="en-US" sz="800" err="1">
                <a:solidFill>
                  <a:schemeClr val="bg1"/>
                </a:solidFill>
              </a:rPr>
              <a:t>durch</a:t>
            </a:r>
            <a:endParaRPr lang="en-US" sz="800">
              <a:solidFill>
                <a:schemeClr val="bg1"/>
              </a:solidFill>
            </a:endParaRPr>
          </a:p>
        </p:txBody>
      </p:sp>
      <p:sp>
        <p:nvSpPr>
          <p:cNvPr id="25" name="Rectangle: Rounded Corners 24">
            <a:extLst>
              <a:ext uri="{FF2B5EF4-FFF2-40B4-BE49-F238E27FC236}">
                <a16:creationId xmlns:a16="http://schemas.microsoft.com/office/drawing/2014/main" id="{0250CCC6-52B1-4BE2-8FB3-F38799E66422}"/>
              </a:ext>
            </a:extLst>
          </p:cNvPr>
          <p:cNvSpPr/>
          <p:nvPr/>
        </p:nvSpPr>
        <p:spPr bwMode="auto">
          <a:xfrm>
            <a:off x="2020799"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Projekt</a:t>
            </a:r>
            <a:r>
              <a:rPr lang="en-US" sz="800">
                <a:solidFill>
                  <a:schemeClr val="bg1"/>
                </a:solidFill>
              </a:rPr>
              <a:t> / Transport </a:t>
            </a:r>
          </a:p>
        </p:txBody>
      </p:sp>
      <p:sp>
        <p:nvSpPr>
          <p:cNvPr id="26" name="Rectangle: Rounded Corners 25">
            <a:extLst>
              <a:ext uri="{FF2B5EF4-FFF2-40B4-BE49-F238E27FC236}">
                <a16:creationId xmlns:a16="http://schemas.microsoft.com/office/drawing/2014/main" id="{E425FF6C-F879-4D95-9E72-E93947EDF3D0}"/>
              </a:ext>
            </a:extLst>
          </p:cNvPr>
          <p:cNvSpPr/>
          <p:nvPr/>
        </p:nvSpPr>
        <p:spPr bwMode="auto">
          <a:xfrm>
            <a:off x="4219989" y="2891532"/>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Schätze</a:t>
            </a:r>
            <a:r>
              <a:rPr lang="en-US" sz="800">
                <a:solidFill>
                  <a:schemeClr val="bg1"/>
                </a:solidFill>
              </a:rPr>
              <a:t> Budget</a:t>
            </a:r>
          </a:p>
        </p:txBody>
      </p:sp>
      <p:sp>
        <p:nvSpPr>
          <p:cNvPr id="27" name="Rectangle: Rounded Corners 26">
            <a:extLst>
              <a:ext uri="{FF2B5EF4-FFF2-40B4-BE49-F238E27FC236}">
                <a16:creationId xmlns:a16="http://schemas.microsoft.com/office/drawing/2014/main" id="{10169931-F488-429C-B697-6B4BF73CBAFF}"/>
              </a:ext>
            </a:extLst>
          </p:cNvPr>
          <p:cNvSpPr/>
          <p:nvPr/>
        </p:nvSpPr>
        <p:spPr bwMode="auto">
          <a:xfrm>
            <a:off x="6081636"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Setze</a:t>
            </a:r>
            <a:r>
              <a:rPr lang="en-US" sz="800">
                <a:solidFill>
                  <a:schemeClr val="bg1"/>
                </a:solidFill>
              </a:rPr>
              <a:t> Status “</a:t>
            </a:r>
            <a:r>
              <a:rPr lang="en-US" sz="800" err="1">
                <a:solidFill>
                  <a:schemeClr val="bg1"/>
                </a:solidFill>
              </a:rPr>
              <a:t>Fertig</a:t>
            </a:r>
            <a:r>
              <a:rPr lang="en-US" sz="800">
                <a:solidFill>
                  <a:schemeClr val="bg1"/>
                </a:solidFill>
              </a:rPr>
              <a:t> </a:t>
            </a:r>
            <a:r>
              <a:rPr lang="en-US" sz="800" err="1">
                <a:solidFill>
                  <a:schemeClr val="bg1"/>
                </a:solidFill>
              </a:rPr>
              <a:t>für</a:t>
            </a:r>
            <a:r>
              <a:rPr lang="en-US" sz="800">
                <a:solidFill>
                  <a:schemeClr val="bg1"/>
                </a:solidFill>
              </a:rPr>
              <a:t> </a:t>
            </a:r>
            <a:r>
              <a:rPr lang="en-US" sz="800" err="1">
                <a:solidFill>
                  <a:schemeClr val="bg1"/>
                </a:solidFill>
              </a:rPr>
              <a:t>Entwicklungstest</a:t>
            </a:r>
            <a:r>
              <a:rPr lang="en-US" sz="800">
                <a:solidFill>
                  <a:schemeClr val="bg1"/>
                </a:solidFill>
              </a:rPr>
              <a:t>”</a:t>
            </a:r>
          </a:p>
        </p:txBody>
      </p:sp>
      <p:sp>
        <p:nvSpPr>
          <p:cNvPr id="51" name="Rectangle: Rounded Corners 50">
            <a:extLst>
              <a:ext uri="{FF2B5EF4-FFF2-40B4-BE49-F238E27FC236}">
                <a16:creationId xmlns:a16="http://schemas.microsoft.com/office/drawing/2014/main" id="{517FC313-E7AD-490B-8FDC-203C0D2C750D}"/>
              </a:ext>
            </a:extLst>
          </p:cNvPr>
          <p:cNvSpPr/>
          <p:nvPr/>
        </p:nvSpPr>
        <p:spPr bwMode="auto">
          <a:xfrm>
            <a:off x="1014164" y="2637806"/>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Repository</a:t>
            </a:r>
          </a:p>
        </p:txBody>
      </p:sp>
      <p:sp>
        <p:nvSpPr>
          <p:cNvPr id="52" name="Rectangle: Rounded Corners 51">
            <a:extLst>
              <a:ext uri="{FF2B5EF4-FFF2-40B4-BE49-F238E27FC236}">
                <a16:creationId xmlns:a16="http://schemas.microsoft.com/office/drawing/2014/main" id="{7CF251A8-A84F-4A2A-AAB2-296971837638}"/>
              </a:ext>
            </a:extLst>
          </p:cNvPr>
          <p:cNvSpPr/>
          <p:nvPr/>
        </p:nvSpPr>
        <p:spPr bwMode="auto">
          <a:xfrm>
            <a:off x="4727722"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SAP ATC</a:t>
            </a:r>
          </a:p>
        </p:txBody>
      </p:sp>
      <p:sp>
        <p:nvSpPr>
          <p:cNvPr id="54" name="Rectangle: Rounded Corners 53">
            <a:extLst>
              <a:ext uri="{FF2B5EF4-FFF2-40B4-BE49-F238E27FC236}">
                <a16:creationId xmlns:a16="http://schemas.microsoft.com/office/drawing/2014/main" id="{D45B481F-8A26-44B1-B4DA-3B963CFEA5C2}"/>
              </a:ext>
            </a:extLst>
          </p:cNvPr>
          <p:cNvSpPr/>
          <p:nvPr/>
        </p:nvSpPr>
        <p:spPr bwMode="auto">
          <a:xfrm>
            <a:off x="3749886" y="2637743"/>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Repository</a:t>
            </a:r>
          </a:p>
        </p:txBody>
      </p:sp>
      <p:sp>
        <p:nvSpPr>
          <p:cNvPr id="55" name="Rectangle: Rounded Corners 54">
            <a:extLst>
              <a:ext uri="{FF2B5EF4-FFF2-40B4-BE49-F238E27FC236}">
                <a16:creationId xmlns:a16="http://schemas.microsoft.com/office/drawing/2014/main" id="{9E431C9C-5A0E-46BD-8DCF-93A48D9F73BF}"/>
              </a:ext>
            </a:extLst>
          </p:cNvPr>
          <p:cNvSpPr/>
          <p:nvPr/>
        </p:nvSpPr>
        <p:spPr bwMode="auto">
          <a:xfrm>
            <a:off x="7842417" y="3404725"/>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buClr>
                <a:schemeClr val="accent1"/>
              </a:buClr>
            </a:pPr>
            <a:r>
              <a:rPr lang="en-US" sz="800" b="1"/>
              <a:t>SolMan ChaRM / Git</a:t>
            </a:r>
          </a:p>
        </p:txBody>
      </p:sp>
      <p:sp>
        <p:nvSpPr>
          <p:cNvPr id="59" name="Rectangle: Rounded Corners 58">
            <a:extLst>
              <a:ext uri="{FF2B5EF4-FFF2-40B4-BE49-F238E27FC236}">
                <a16:creationId xmlns:a16="http://schemas.microsoft.com/office/drawing/2014/main" id="{3EBC7AE2-7A40-4216-9494-A10EB4A99700}"/>
              </a:ext>
            </a:extLst>
          </p:cNvPr>
          <p:cNvSpPr/>
          <p:nvPr/>
        </p:nvSpPr>
        <p:spPr bwMode="auto">
          <a:xfrm>
            <a:off x="2590343" y="3409806"/>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Repository</a:t>
            </a:r>
          </a:p>
        </p:txBody>
      </p:sp>
      <p:sp>
        <p:nvSpPr>
          <p:cNvPr id="60" name="Rectangle: Rounded Corners 59">
            <a:extLst>
              <a:ext uri="{FF2B5EF4-FFF2-40B4-BE49-F238E27FC236}">
                <a16:creationId xmlns:a16="http://schemas.microsoft.com/office/drawing/2014/main" id="{F279B2BD-6ECB-4C2F-8ED4-FEA6E18C4BEE}"/>
              </a:ext>
            </a:extLst>
          </p:cNvPr>
          <p:cNvSpPr/>
          <p:nvPr/>
        </p:nvSpPr>
        <p:spPr bwMode="auto">
          <a:xfrm>
            <a:off x="4223766" y="3409806"/>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manuell</a:t>
            </a:r>
          </a:p>
        </p:txBody>
      </p:sp>
      <p:sp>
        <p:nvSpPr>
          <p:cNvPr id="42" name="Rectangle: Rounded Corners 58">
            <a:extLst>
              <a:ext uri="{FF2B5EF4-FFF2-40B4-BE49-F238E27FC236}">
                <a16:creationId xmlns:a16="http://schemas.microsoft.com/office/drawing/2014/main" id="{3358E136-80E4-43DD-A332-1719AD3246FB}"/>
              </a:ext>
            </a:extLst>
          </p:cNvPr>
          <p:cNvSpPr/>
          <p:nvPr/>
        </p:nvSpPr>
        <p:spPr bwMode="auto">
          <a:xfrm>
            <a:off x="2020799"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6" name="Rectangle: Rounded Corners 58">
            <a:extLst>
              <a:ext uri="{FF2B5EF4-FFF2-40B4-BE49-F238E27FC236}">
                <a16:creationId xmlns:a16="http://schemas.microsoft.com/office/drawing/2014/main" id="{2F174304-6EDF-4347-8ABC-87EEDC23C095}"/>
              </a:ext>
            </a:extLst>
          </p:cNvPr>
          <p:cNvSpPr/>
          <p:nvPr/>
        </p:nvSpPr>
        <p:spPr bwMode="auto">
          <a:xfrm>
            <a:off x="3373368"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a:t>
            </a:r>
          </a:p>
        </p:txBody>
      </p:sp>
      <p:sp>
        <p:nvSpPr>
          <p:cNvPr id="61" name="Rectangle: Rounded Corners 58">
            <a:extLst>
              <a:ext uri="{FF2B5EF4-FFF2-40B4-BE49-F238E27FC236}">
                <a16:creationId xmlns:a16="http://schemas.microsoft.com/office/drawing/2014/main" id="{77E935DB-2121-4967-A432-6F6D12256D27}"/>
              </a:ext>
            </a:extLst>
          </p:cNvPr>
          <p:cNvSpPr/>
          <p:nvPr/>
        </p:nvSpPr>
        <p:spPr bwMode="auto">
          <a:xfrm>
            <a:off x="6081636"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62" name="Rectangle: Rounded Corners 54">
            <a:extLst>
              <a:ext uri="{FF2B5EF4-FFF2-40B4-BE49-F238E27FC236}">
                <a16:creationId xmlns:a16="http://schemas.microsoft.com/office/drawing/2014/main" id="{031710A0-9C42-4FCA-B2D1-768C6CA4C082}"/>
              </a:ext>
            </a:extLst>
          </p:cNvPr>
          <p:cNvSpPr/>
          <p:nvPr/>
        </p:nvSpPr>
        <p:spPr bwMode="auto">
          <a:xfrm>
            <a:off x="2417645" y="1857636"/>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manuell</a:t>
            </a:r>
          </a:p>
        </p:txBody>
      </p:sp>
      <p:sp>
        <p:nvSpPr>
          <p:cNvPr id="63" name="Rectangle: Rounded Corners 54">
            <a:extLst>
              <a:ext uri="{FF2B5EF4-FFF2-40B4-BE49-F238E27FC236}">
                <a16:creationId xmlns:a16="http://schemas.microsoft.com/office/drawing/2014/main" id="{BCD93ABB-7BD2-4502-8F10-EE6AF23FBDC6}"/>
              </a:ext>
            </a:extLst>
          </p:cNvPr>
          <p:cNvSpPr/>
          <p:nvPr/>
        </p:nvSpPr>
        <p:spPr bwMode="auto">
          <a:xfrm>
            <a:off x="5990369" y="1862663"/>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manuell</a:t>
            </a:r>
          </a:p>
        </p:txBody>
      </p:sp>
      <p:cxnSp>
        <p:nvCxnSpPr>
          <p:cNvPr id="12" name="Verbinder: gewinkelt 11">
            <a:extLst>
              <a:ext uri="{FF2B5EF4-FFF2-40B4-BE49-F238E27FC236}">
                <a16:creationId xmlns:a16="http://schemas.microsoft.com/office/drawing/2014/main" id="{DBE80976-7892-4FCC-A6B1-EE168B57A343}"/>
              </a:ext>
            </a:extLst>
          </p:cNvPr>
          <p:cNvCxnSpPr>
            <a:cxnSpLocks/>
            <a:stCxn id="8" idx="3"/>
            <a:endCxn id="9" idx="1"/>
          </p:cNvCxnSpPr>
          <p:nvPr/>
        </p:nvCxnSpPr>
        <p:spPr>
          <a:xfrm flipV="1">
            <a:off x="2217689" y="1637084"/>
            <a:ext cx="199957" cy="762459"/>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Verbinder: gewinkelt 65">
            <a:extLst>
              <a:ext uri="{FF2B5EF4-FFF2-40B4-BE49-F238E27FC236}">
                <a16:creationId xmlns:a16="http://schemas.microsoft.com/office/drawing/2014/main" id="{FAEF00F3-637A-481C-8CCA-000F4E49994E}"/>
              </a:ext>
            </a:extLst>
          </p:cNvPr>
          <p:cNvCxnSpPr>
            <a:cxnSpLocks/>
            <a:stCxn id="9" idx="3"/>
            <a:endCxn id="18" idx="1"/>
          </p:cNvCxnSpPr>
          <p:nvPr/>
        </p:nvCxnSpPr>
        <p:spPr>
          <a:xfrm>
            <a:off x="3621171" y="1637084"/>
            <a:ext cx="128716" cy="762459"/>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4C5AED29-F023-4A97-A6C0-04507DFB0014}"/>
              </a:ext>
            </a:extLst>
          </p:cNvPr>
          <p:cNvCxnSpPr>
            <a:cxnSpLocks/>
            <a:stCxn id="10" idx="3"/>
            <a:endCxn id="26" idx="1"/>
          </p:cNvCxnSpPr>
          <p:nvPr/>
        </p:nvCxnSpPr>
        <p:spPr>
          <a:xfrm>
            <a:off x="3793869" y="3176802"/>
            <a:ext cx="426120"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Verbinder: gewinkelt 67">
            <a:extLst>
              <a:ext uri="{FF2B5EF4-FFF2-40B4-BE49-F238E27FC236}">
                <a16:creationId xmlns:a16="http://schemas.microsoft.com/office/drawing/2014/main" id="{8C06E32D-94C8-4018-883C-21CD50E3440E}"/>
              </a:ext>
            </a:extLst>
          </p:cNvPr>
          <p:cNvCxnSpPr>
            <a:cxnSpLocks/>
            <a:stCxn id="18" idx="3"/>
            <a:endCxn id="10" idx="1"/>
          </p:cNvCxnSpPr>
          <p:nvPr/>
        </p:nvCxnSpPr>
        <p:spPr>
          <a:xfrm flipH="1">
            <a:off x="2590344" y="2399543"/>
            <a:ext cx="2363068" cy="777259"/>
          </a:xfrm>
          <a:prstGeom prst="bentConnector5">
            <a:avLst>
              <a:gd name="adj1" fmla="val -9674"/>
              <a:gd name="adj2" fmla="val 60695"/>
              <a:gd name="adj3" fmla="val 109674"/>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B111FA10-6BD5-49CD-8991-7BD9EFACE667}"/>
              </a:ext>
            </a:extLst>
          </p:cNvPr>
          <p:cNvCxnSpPr>
            <a:cxnSpLocks/>
            <a:stCxn id="26" idx="3"/>
            <a:endCxn id="21" idx="1"/>
          </p:cNvCxnSpPr>
          <p:nvPr/>
        </p:nvCxnSpPr>
        <p:spPr>
          <a:xfrm flipV="1">
            <a:off x="5423514" y="1637084"/>
            <a:ext cx="569365" cy="153971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Verbinder: gewinkelt 70">
            <a:extLst>
              <a:ext uri="{FF2B5EF4-FFF2-40B4-BE49-F238E27FC236}">
                <a16:creationId xmlns:a16="http://schemas.microsoft.com/office/drawing/2014/main" id="{14024393-AC8E-4182-9441-6E0E666E72AC}"/>
              </a:ext>
            </a:extLst>
          </p:cNvPr>
          <p:cNvCxnSpPr>
            <a:cxnSpLocks/>
            <a:stCxn id="63" idx="3"/>
            <a:endCxn id="25" idx="1"/>
          </p:cNvCxnSpPr>
          <p:nvPr/>
        </p:nvCxnSpPr>
        <p:spPr>
          <a:xfrm flipH="1">
            <a:off x="2020799" y="1938863"/>
            <a:ext cx="5173095" cy="2782123"/>
          </a:xfrm>
          <a:prstGeom prst="bentConnector5">
            <a:avLst>
              <a:gd name="adj1" fmla="val -4419"/>
              <a:gd name="adj2" fmla="val 62541"/>
              <a:gd name="adj3" fmla="val 104419"/>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Verbinder: gewinkelt 73">
            <a:extLst>
              <a:ext uri="{FF2B5EF4-FFF2-40B4-BE49-F238E27FC236}">
                <a16:creationId xmlns:a16="http://schemas.microsoft.com/office/drawing/2014/main" id="{09679B46-43A2-4572-982A-EB4EA41982C4}"/>
              </a:ext>
            </a:extLst>
          </p:cNvPr>
          <p:cNvCxnSpPr>
            <a:cxnSpLocks/>
            <a:stCxn id="21" idx="3"/>
            <a:endCxn id="115" idx="2"/>
          </p:cNvCxnSpPr>
          <p:nvPr/>
        </p:nvCxnSpPr>
        <p:spPr>
          <a:xfrm>
            <a:off x="7196404" y="1637084"/>
            <a:ext cx="2151538" cy="75176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Verbinder: gewinkelt 76">
            <a:extLst>
              <a:ext uri="{FF2B5EF4-FFF2-40B4-BE49-F238E27FC236}">
                <a16:creationId xmlns:a16="http://schemas.microsoft.com/office/drawing/2014/main" id="{D3E1C743-46C9-4737-986A-FA0E3E1A9FF7}"/>
              </a:ext>
            </a:extLst>
          </p:cNvPr>
          <p:cNvCxnSpPr>
            <a:cxnSpLocks/>
            <a:stCxn id="25" idx="3"/>
            <a:endCxn id="20" idx="1"/>
          </p:cNvCxnSpPr>
          <p:nvPr/>
        </p:nvCxnSpPr>
        <p:spPr>
          <a:xfrm>
            <a:off x="3224324" y="4720986"/>
            <a:ext cx="149044"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winkelt 79">
            <a:extLst>
              <a:ext uri="{FF2B5EF4-FFF2-40B4-BE49-F238E27FC236}">
                <a16:creationId xmlns:a16="http://schemas.microsoft.com/office/drawing/2014/main" id="{AC7A41DE-0EF7-4B2D-8B96-645E49485167}"/>
              </a:ext>
            </a:extLst>
          </p:cNvPr>
          <p:cNvCxnSpPr>
            <a:cxnSpLocks/>
            <a:stCxn id="20" idx="3"/>
            <a:endCxn id="24" idx="1"/>
          </p:cNvCxnSpPr>
          <p:nvPr/>
        </p:nvCxnSpPr>
        <p:spPr>
          <a:xfrm>
            <a:off x="4576893" y="4720986"/>
            <a:ext cx="150830"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Verbinder: gewinkelt 82">
            <a:extLst>
              <a:ext uri="{FF2B5EF4-FFF2-40B4-BE49-F238E27FC236}">
                <a16:creationId xmlns:a16="http://schemas.microsoft.com/office/drawing/2014/main" id="{97A37802-EC05-4764-9BBC-01671BF117C8}"/>
              </a:ext>
            </a:extLst>
          </p:cNvPr>
          <p:cNvCxnSpPr>
            <a:cxnSpLocks/>
            <a:stCxn id="24" idx="3"/>
            <a:endCxn id="27" idx="1"/>
          </p:cNvCxnSpPr>
          <p:nvPr/>
        </p:nvCxnSpPr>
        <p:spPr>
          <a:xfrm>
            <a:off x="5931248" y="4720986"/>
            <a:ext cx="150388"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Verbinder: gewinkelt 85">
            <a:extLst>
              <a:ext uri="{FF2B5EF4-FFF2-40B4-BE49-F238E27FC236}">
                <a16:creationId xmlns:a16="http://schemas.microsoft.com/office/drawing/2014/main" id="{E99BEB01-F362-4095-9684-460573647044}"/>
              </a:ext>
            </a:extLst>
          </p:cNvPr>
          <p:cNvCxnSpPr>
            <a:cxnSpLocks/>
            <a:stCxn id="27" idx="3"/>
            <a:endCxn id="19" idx="1"/>
          </p:cNvCxnSpPr>
          <p:nvPr/>
        </p:nvCxnSpPr>
        <p:spPr>
          <a:xfrm flipV="1">
            <a:off x="7285161" y="3176447"/>
            <a:ext cx="557256" cy="1544539"/>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winkelt 88">
            <a:extLst>
              <a:ext uri="{FF2B5EF4-FFF2-40B4-BE49-F238E27FC236}">
                <a16:creationId xmlns:a16="http://schemas.microsoft.com/office/drawing/2014/main" id="{FF8C48A3-D15E-47E3-9A0D-B224C93374D4}"/>
              </a:ext>
            </a:extLst>
          </p:cNvPr>
          <p:cNvCxnSpPr>
            <a:cxnSpLocks/>
            <a:stCxn id="19" idx="3"/>
            <a:endCxn id="111" idx="2"/>
          </p:cNvCxnSpPr>
          <p:nvPr/>
        </p:nvCxnSpPr>
        <p:spPr>
          <a:xfrm>
            <a:off x="9045942" y="3176447"/>
            <a:ext cx="302000" cy="2325067"/>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Ellipse 110">
            <a:extLst>
              <a:ext uri="{FF2B5EF4-FFF2-40B4-BE49-F238E27FC236}">
                <a16:creationId xmlns:a16="http://schemas.microsoft.com/office/drawing/2014/main" id="{831E562C-7996-4CF0-A1ED-D205BFA1FA5B}"/>
              </a:ext>
            </a:extLst>
          </p:cNvPr>
          <p:cNvSpPr/>
          <p:nvPr/>
        </p:nvSpPr>
        <p:spPr bwMode="auto">
          <a:xfrm>
            <a:off x="9347942" y="5375514"/>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1</a:t>
            </a:r>
            <a:endParaRPr lang="en-US" sz="1400" dirty="0" err="1">
              <a:solidFill>
                <a:schemeClr val="bg1"/>
              </a:solidFill>
            </a:endParaRPr>
          </a:p>
        </p:txBody>
      </p:sp>
      <p:sp>
        <p:nvSpPr>
          <p:cNvPr id="115" name="Ellipse 114">
            <a:extLst>
              <a:ext uri="{FF2B5EF4-FFF2-40B4-BE49-F238E27FC236}">
                <a16:creationId xmlns:a16="http://schemas.microsoft.com/office/drawing/2014/main" id="{CDDA2AA1-C5BC-4932-B733-2CC9D68542BD}"/>
              </a:ext>
            </a:extLst>
          </p:cNvPr>
          <p:cNvSpPr/>
          <p:nvPr/>
        </p:nvSpPr>
        <p:spPr bwMode="auto">
          <a:xfrm>
            <a:off x="9347942" y="2262847"/>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2</a:t>
            </a:r>
            <a:endParaRPr lang="en-US" sz="1400" dirty="0" err="1">
              <a:solidFill>
                <a:schemeClr val="bg1"/>
              </a:solidFill>
            </a:endParaRPr>
          </a:p>
        </p:txBody>
      </p:sp>
    </p:spTree>
    <p:extLst>
      <p:ext uri="{BB962C8B-B14F-4D97-AF65-F5344CB8AC3E}">
        <p14:creationId xmlns:p14="http://schemas.microsoft.com/office/powerpoint/2010/main" val="171594804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C82F42D-1FA7-45FE-9EBF-6453C9D40278}"/>
              </a:ext>
            </a:extLst>
          </p:cNvPr>
          <p:cNvSpPr/>
          <p:nvPr/>
        </p:nvSpPr>
        <p:spPr bwMode="auto">
          <a:xfrm>
            <a:off x="284420" y="5149707"/>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Basis / Automatisch</a:t>
            </a:r>
            <a:endParaRPr lang="en-US" sz="1000" b="1" dirty="0" err="1"/>
          </a:p>
        </p:txBody>
      </p:sp>
      <p:sp>
        <p:nvSpPr>
          <p:cNvPr id="50" name="Rectangle 49">
            <a:extLst>
              <a:ext uri="{FF2B5EF4-FFF2-40B4-BE49-F238E27FC236}">
                <a16:creationId xmlns:a16="http://schemas.microsoft.com/office/drawing/2014/main" id="{60B28C8B-67D0-474B-B67D-3F24225174DE}"/>
              </a:ext>
            </a:extLst>
          </p:cNvPr>
          <p:cNvSpPr/>
          <p:nvPr/>
        </p:nvSpPr>
        <p:spPr bwMode="auto">
          <a:xfrm>
            <a:off x="947138" y="5152995"/>
            <a:ext cx="8699529" cy="7704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7" name="Rectangle 46">
            <a:extLst>
              <a:ext uri="{FF2B5EF4-FFF2-40B4-BE49-F238E27FC236}">
                <a16:creationId xmlns:a16="http://schemas.microsoft.com/office/drawing/2014/main" id="{FD4AD416-6680-4F85-8CE8-73AA93BB78B9}"/>
              </a:ext>
            </a:extLst>
          </p:cNvPr>
          <p:cNvSpPr/>
          <p:nvPr/>
        </p:nvSpPr>
        <p:spPr bwMode="auto">
          <a:xfrm>
            <a:off x="284420" y="4380750"/>
            <a:ext cx="662718"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Entwicklung</a:t>
            </a:r>
            <a:endParaRPr lang="en-US" sz="1000" b="1" dirty="0" err="1"/>
          </a:p>
        </p:txBody>
      </p:sp>
      <p:sp>
        <p:nvSpPr>
          <p:cNvPr id="48" name="Rectangle 47">
            <a:extLst>
              <a:ext uri="{FF2B5EF4-FFF2-40B4-BE49-F238E27FC236}">
                <a16:creationId xmlns:a16="http://schemas.microsoft.com/office/drawing/2014/main" id="{8412E493-79CF-4DC6-8040-78F96B17BBD6}"/>
              </a:ext>
            </a:extLst>
          </p:cNvPr>
          <p:cNvSpPr/>
          <p:nvPr/>
        </p:nvSpPr>
        <p:spPr bwMode="auto">
          <a:xfrm>
            <a:off x="947138" y="4380750"/>
            <a:ext cx="8699529" cy="774000"/>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5" name="Rectangle 44">
            <a:extLst>
              <a:ext uri="{FF2B5EF4-FFF2-40B4-BE49-F238E27FC236}">
                <a16:creationId xmlns:a16="http://schemas.microsoft.com/office/drawing/2014/main" id="{F8676D68-D3AF-4009-88D9-4E300911444F}"/>
              </a:ext>
            </a:extLst>
          </p:cNvPr>
          <p:cNvSpPr/>
          <p:nvPr/>
        </p:nvSpPr>
        <p:spPr bwMode="auto">
          <a:xfrm>
            <a:off x="284420" y="3608834"/>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Gatekeeper</a:t>
            </a:r>
            <a:endParaRPr lang="en-US" sz="1000" b="1" dirty="0" err="1"/>
          </a:p>
        </p:txBody>
      </p:sp>
      <p:sp>
        <p:nvSpPr>
          <p:cNvPr id="46" name="Rectangle 45">
            <a:extLst>
              <a:ext uri="{FF2B5EF4-FFF2-40B4-BE49-F238E27FC236}">
                <a16:creationId xmlns:a16="http://schemas.microsoft.com/office/drawing/2014/main" id="{4EA8ABB1-59F8-40D1-9AC7-FE5760F7257B}"/>
              </a:ext>
            </a:extLst>
          </p:cNvPr>
          <p:cNvSpPr/>
          <p:nvPr/>
        </p:nvSpPr>
        <p:spPr bwMode="auto">
          <a:xfrm>
            <a:off x="947138" y="3608834"/>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43" name="Rectangle 42">
            <a:extLst>
              <a:ext uri="{FF2B5EF4-FFF2-40B4-BE49-F238E27FC236}">
                <a16:creationId xmlns:a16="http://schemas.microsoft.com/office/drawing/2014/main" id="{BF997EAA-3936-4345-8A8C-5868150FD6CD}"/>
              </a:ext>
            </a:extLst>
          </p:cNvPr>
          <p:cNvSpPr/>
          <p:nvPr/>
        </p:nvSpPr>
        <p:spPr bwMode="auto">
          <a:xfrm>
            <a:off x="284420" y="2835735"/>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Solutioning Team</a:t>
            </a:r>
            <a:endParaRPr lang="en-US" sz="1000" b="1" dirty="0" err="1"/>
          </a:p>
        </p:txBody>
      </p:sp>
      <p:sp>
        <p:nvSpPr>
          <p:cNvPr id="44" name="Rectangle 43">
            <a:extLst>
              <a:ext uri="{FF2B5EF4-FFF2-40B4-BE49-F238E27FC236}">
                <a16:creationId xmlns:a16="http://schemas.microsoft.com/office/drawing/2014/main" id="{574710CB-A7F4-41E3-9387-77A01B66D59E}"/>
              </a:ext>
            </a:extLst>
          </p:cNvPr>
          <p:cNvSpPr/>
          <p:nvPr/>
        </p:nvSpPr>
        <p:spPr bwMode="auto">
          <a:xfrm>
            <a:off x="947138" y="2835735"/>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400">
                <a:solidFill>
                  <a:schemeClr val="bg1"/>
                </a:solidFill>
              </a:rPr>
              <a:t>f</a:t>
            </a:r>
            <a:endParaRPr lang="en-US" sz="1400" dirty="0" err="1">
              <a:solidFill>
                <a:schemeClr val="bg1"/>
              </a:solidFill>
            </a:endParaRPr>
          </a:p>
        </p:txBody>
      </p:sp>
      <p:sp>
        <p:nvSpPr>
          <p:cNvPr id="33" name="Rectangle 32">
            <a:extLst>
              <a:ext uri="{FF2B5EF4-FFF2-40B4-BE49-F238E27FC236}">
                <a16:creationId xmlns:a16="http://schemas.microsoft.com/office/drawing/2014/main" id="{60A1BCCF-C104-4748-8FA8-E71FC69A74B3}"/>
              </a:ext>
            </a:extLst>
          </p:cNvPr>
          <p:cNvSpPr/>
          <p:nvPr/>
        </p:nvSpPr>
        <p:spPr bwMode="auto">
          <a:xfrm>
            <a:off x="284420" y="2063819"/>
            <a:ext cx="662718"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Fachbereich</a:t>
            </a:r>
            <a:endParaRPr lang="en-US" sz="1000" b="1" dirty="0" err="1"/>
          </a:p>
        </p:txBody>
      </p:sp>
      <p:sp>
        <p:nvSpPr>
          <p:cNvPr id="34" name="Rectangle 33">
            <a:extLst>
              <a:ext uri="{FF2B5EF4-FFF2-40B4-BE49-F238E27FC236}">
                <a16:creationId xmlns:a16="http://schemas.microsoft.com/office/drawing/2014/main" id="{3FCF4AB8-2914-4325-84F0-BC97D7E7A85D}"/>
              </a:ext>
            </a:extLst>
          </p:cNvPr>
          <p:cNvSpPr/>
          <p:nvPr/>
        </p:nvSpPr>
        <p:spPr bwMode="auto">
          <a:xfrm>
            <a:off x="947138" y="2063819"/>
            <a:ext cx="8699529" cy="773099"/>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7" name="Rectangle 6">
            <a:extLst>
              <a:ext uri="{FF2B5EF4-FFF2-40B4-BE49-F238E27FC236}">
                <a16:creationId xmlns:a16="http://schemas.microsoft.com/office/drawing/2014/main" id="{D2ACA5B7-5292-4DC7-A75E-EA84A98022BC}"/>
              </a:ext>
            </a:extLst>
          </p:cNvPr>
          <p:cNvSpPr/>
          <p:nvPr/>
        </p:nvSpPr>
        <p:spPr bwMode="auto">
          <a:xfrm>
            <a:off x="284420" y="1291903"/>
            <a:ext cx="662718"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r>
              <a:rPr lang="en-US" sz="1000" b="1"/>
              <a:t>PM / CAB</a:t>
            </a:r>
            <a:endParaRPr lang="en-US" sz="1000" b="1" dirty="0" err="1"/>
          </a:p>
        </p:txBody>
      </p:sp>
      <p:sp>
        <p:nvSpPr>
          <p:cNvPr id="32" name="Rectangle 31">
            <a:extLst>
              <a:ext uri="{FF2B5EF4-FFF2-40B4-BE49-F238E27FC236}">
                <a16:creationId xmlns:a16="http://schemas.microsoft.com/office/drawing/2014/main" id="{79FC3719-3DB5-49C8-9630-F8364F968244}"/>
              </a:ext>
            </a:extLst>
          </p:cNvPr>
          <p:cNvSpPr/>
          <p:nvPr/>
        </p:nvSpPr>
        <p:spPr bwMode="auto">
          <a:xfrm>
            <a:off x="944628" y="1291903"/>
            <a:ext cx="8699529" cy="771916"/>
          </a:xfrm>
          <a:prstGeom prst="rect">
            <a:avLst/>
          </a:prstGeom>
          <a:solidFill>
            <a:schemeClr val="bg2">
              <a:lumMod val="20000"/>
              <a:lumOff val="80000"/>
            </a:schemeClr>
          </a:solidFill>
          <a:ln w="25400">
            <a:solidFill>
              <a:schemeClr val="tx2">
                <a:lumMod val="10000"/>
              </a:schemeClr>
            </a:solidFill>
            <a:miter lim="800000"/>
            <a:headEnd/>
            <a:tailEnd/>
          </a:ln>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buClr>
                <a:schemeClr val="accent1"/>
              </a:buClr>
            </a:pPr>
            <a:endParaRPr lang="en-US" sz="1400" dirty="0" err="1">
              <a:solidFill>
                <a:schemeClr val="bg1"/>
              </a:solidFill>
            </a:endParaRPr>
          </a:p>
        </p:txBody>
      </p:sp>
      <p:sp>
        <p:nvSpPr>
          <p:cNvPr id="2" name="Text Placeholder 1">
            <a:extLst>
              <a:ext uri="{FF2B5EF4-FFF2-40B4-BE49-F238E27FC236}">
                <a16:creationId xmlns:a16="http://schemas.microsoft.com/office/drawing/2014/main" id="{FE02E904-FED6-4CF1-A60F-3D40713FC4A0}"/>
              </a:ext>
            </a:extLst>
          </p:cNvPr>
          <p:cNvSpPr>
            <a:spLocks noGrp="1"/>
          </p:cNvSpPr>
          <p:nvPr>
            <p:ph type="body" sz="quarter" idx="11"/>
          </p:nvPr>
        </p:nvSpPr>
        <p:spPr/>
        <p:txBody>
          <a:bodyPr/>
          <a:lstStyle/>
          <a:p>
            <a:r>
              <a:rPr lang="en-US" err="1"/>
              <a:t>Normales</a:t>
            </a:r>
            <a:r>
              <a:rPr lang="en-US"/>
              <a:t> Deployment (2)</a:t>
            </a:r>
          </a:p>
        </p:txBody>
      </p:sp>
      <p:sp>
        <p:nvSpPr>
          <p:cNvPr id="3" name="Slide Number Placeholder 2">
            <a:extLst>
              <a:ext uri="{FF2B5EF4-FFF2-40B4-BE49-F238E27FC236}">
                <a16:creationId xmlns:a16="http://schemas.microsoft.com/office/drawing/2014/main" id="{04878CE1-477F-4AA5-B650-85B234604AEF}"/>
              </a:ext>
            </a:extLst>
          </p:cNvPr>
          <p:cNvSpPr>
            <a:spLocks noGrp="1"/>
          </p:cNvSpPr>
          <p:nvPr>
            <p:ph type="sldNum" sz="quarter" idx="14"/>
          </p:nvPr>
        </p:nvSpPr>
        <p:spPr/>
        <p:txBody>
          <a:bodyPr/>
          <a:lstStyle/>
          <a:p>
            <a:pPr>
              <a:defRPr/>
            </a:pPr>
            <a:r>
              <a:rPr lang="de-CH"/>
              <a:t>| </a:t>
            </a:r>
            <a:fld id="{E81B8D95-AA0C-433D-B79A-00E7CF97219C}" type="slidenum">
              <a:rPr lang="de-CH" smtClean="0"/>
              <a:pPr>
                <a:defRPr/>
              </a:pPr>
              <a:t>9</a:t>
            </a:fld>
            <a:endParaRPr lang="de-CH"/>
          </a:p>
        </p:txBody>
      </p:sp>
      <p:sp>
        <p:nvSpPr>
          <p:cNvPr id="4" name="Text Placeholder 3">
            <a:extLst>
              <a:ext uri="{FF2B5EF4-FFF2-40B4-BE49-F238E27FC236}">
                <a16:creationId xmlns:a16="http://schemas.microsoft.com/office/drawing/2014/main" id="{465D4A09-5061-425F-8448-0F3C306B97BA}"/>
              </a:ext>
            </a:extLst>
          </p:cNvPr>
          <p:cNvSpPr>
            <a:spLocks noGrp="1"/>
          </p:cNvSpPr>
          <p:nvPr>
            <p:ph type="body" sz="quarter" idx="15"/>
          </p:nvPr>
        </p:nvSpPr>
        <p:spPr>
          <a:xfrm>
            <a:off x="281910" y="6436800"/>
            <a:ext cx="9360000" cy="123111"/>
          </a:xfrm>
        </p:spPr>
        <p:txBody>
          <a:bodyPr/>
          <a:lstStyle/>
          <a:p>
            <a:endParaRPr lang="en-US"/>
          </a:p>
        </p:txBody>
      </p:sp>
      <p:sp>
        <p:nvSpPr>
          <p:cNvPr id="5" name="Footer Placeholder 4">
            <a:extLst>
              <a:ext uri="{FF2B5EF4-FFF2-40B4-BE49-F238E27FC236}">
                <a16:creationId xmlns:a16="http://schemas.microsoft.com/office/drawing/2014/main" id="{CF496AC6-3285-4CB9-9A4E-EAF054425FE5}"/>
              </a:ext>
            </a:extLst>
          </p:cNvPr>
          <p:cNvSpPr>
            <a:spLocks noGrp="1"/>
          </p:cNvSpPr>
          <p:nvPr>
            <p:ph type="ftr" sz="quarter" idx="3"/>
          </p:nvPr>
        </p:nvSpPr>
        <p:spPr/>
        <p:txBody>
          <a:bodyPr/>
          <a:lstStyle/>
          <a:p>
            <a:r>
              <a:rPr lang="fr-FR" noProof="0"/>
              <a:t>Programm EIGER | Technologie Domain | Input Scope EIGER</a:t>
            </a:r>
            <a:endParaRPr lang="de-CH" noProof="0"/>
          </a:p>
        </p:txBody>
      </p:sp>
      <p:sp>
        <p:nvSpPr>
          <p:cNvPr id="6" name="Title 5">
            <a:extLst>
              <a:ext uri="{FF2B5EF4-FFF2-40B4-BE49-F238E27FC236}">
                <a16:creationId xmlns:a16="http://schemas.microsoft.com/office/drawing/2014/main" id="{2583887C-A512-43C6-9E42-3A83169060D1}"/>
              </a:ext>
            </a:extLst>
          </p:cNvPr>
          <p:cNvSpPr>
            <a:spLocks noGrp="1"/>
          </p:cNvSpPr>
          <p:nvPr>
            <p:ph type="title"/>
          </p:nvPr>
        </p:nvSpPr>
        <p:spPr/>
        <p:txBody>
          <a:bodyPr/>
          <a:lstStyle/>
          <a:p>
            <a:r>
              <a:rPr lang="de-DE"/>
              <a:t>Vorschlag für den zukünftigen Entwicklungsprozess im SAP Bereich</a:t>
            </a:r>
            <a:endParaRPr lang="en-US"/>
          </a:p>
        </p:txBody>
      </p:sp>
      <p:sp>
        <p:nvSpPr>
          <p:cNvPr id="22" name="Rectangle: Rounded Corners 21">
            <a:extLst>
              <a:ext uri="{FF2B5EF4-FFF2-40B4-BE49-F238E27FC236}">
                <a16:creationId xmlns:a16="http://schemas.microsoft.com/office/drawing/2014/main" id="{97029C69-0A4F-4727-8F7F-5B231BC5E9DB}"/>
              </a:ext>
            </a:extLst>
          </p:cNvPr>
          <p:cNvSpPr/>
          <p:nvPr/>
        </p:nvSpPr>
        <p:spPr bwMode="auto">
          <a:xfrm>
            <a:off x="1594510"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Funktionstestfälle</a:t>
            </a:r>
            <a:r>
              <a:rPr lang="en-US" sz="800">
                <a:solidFill>
                  <a:schemeClr val="bg1"/>
                </a:solidFill>
              </a:rPr>
              <a:t> </a:t>
            </a:r>
            <a:r>
              <a:rPr lang="en-US" sz="800" err="1">
                <a:solidFill>
                  <a:schemeClr val="bg1"/>
                </a:solidFill>
              </a:rPr>
              <a:t>Dokumentation</a:t>
            </a:r>
            <a:r>
              <a:rPr lang="en-US" sz="800">
                <a:solidFill>
                  <a:schemeClr val="bg1"/>
                </a:solidFill>
              </a:rPr>
              <a:t> und </a:t>
            </a:r>
            <a:r>
              <a:rPr lang="en-US" sz="800" err="1">
                <a:solidFill>
                  <a:schemeClr val="bg1"/>
                </a:solidFill>
              </a:rPr>
              <a:t>im</a:t>
            </a:r>
            <a:r>
              <a:rPr lang="en-US" sz="800">
                <a:solidFill>
                  <a:schemeClr val="bg1"/>
                </a:solidFill>
              </a:rPr>
              <a:t> System</a:t>
            </a:r>
          </a:p>
        </p:txBody>
      </p:sp>
      <p:sp>
        <p:nvSpPr>
          <p:cNvPr id="23" name="Rectangle: Rounded Corners 22">
            <a:extLst>
              <a:ext uri="{FF2B5EF4-FFF2-40B4-BE49-F238E27FC236}">
                <a16:creationId xmlns:a16="http://schemas.microsoft.com/office/drawing/2014/main" id="{6D922166-74F2-41F0-B399-0039D8CAB33A}"/>
              </a:ext>
            </a:extLst>
          </p:cNvPr>
          <p:cNvSpPr/>
          <p:nvPr/>
        </p:nvSpPr>
        <p:spPr bwMode="auto">
          <a:xfrm>
            <a:off x="3248430" y="2114273"/>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FUT </a:t>
            </a:r>
            <a:r>
              <a:rPr lang="en-US" sz="800" err="1">
                <a:solidFill>
                  <a:schemeClr val="bg1"/>
                </a:solidFill>
              </a:rPr>
              <a:t>durch</a:t>
            </a:r>
            <a:r>
              <a:rPr lang="en-US" sz="800">
                <a:solidFill>
                  <a:schemeClr val="bg1"/>
                </a:solidFill>
              </a:rPr>
              <a:t> </a:t>
            </a:r>
          </a:p>
        </p:txBody>
      </p:sp>
      <p:sp>
        <p:nvSpPr>
          <p:cNvPr id="29" name="Rectangle: Rounded Corners 28">
            <a:extLst>
              <a:ext uri="{FF2B5EF4-FFF2-40B4-BE49-F238E27FC236}">
                <a16:creationId xmlns:a16="http://schemas.microsoft.com/office/drawing/2014/main" id="{3165C812-78EE-48C0-B06F-6337D4C97C6F}"/>
              </a:ext>
            </a:extLst>
          </p:cNvPr>
          <p:cNvSpPr/>
          <p:nvPr/>
        </p:nvSpPr>
        <p:spPr bwMode="auto">
          <a:xfrm>
            <a:off x="1590855" y="5209461"/>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Transportiere nach QA System </a:t>
            </a:r>
            <a:r>
              <a:rPr lang="en-US" sz="800" err="1">
                <a:solidFill>
                  <a:schemeClr val="bg1"/>
                </a:solidFill>
              </a:rPr>
              <a:t>mit</a:t>
            </a:r>
            <a:r>
              <a:rPr lang="en-US" sz="800">
                <a:solidFill>
                  <a:schemeClr val="bg1"/>
                </a:solidFill>
              </a:rPr>
              <a:t> </a:t>
            </a:r>
            <a:r>
              <a:rPr lang="en-US" sz="800" err="1">
                <a:solidFill>
                  <a:schemeClr val="bg1"/>
                </a:solidFill>
              </a:rPr>
              <a:t>kurzfristigem</a:t>
            </a:r>
            <a:r>
              <a:rPr lang="en-US" sz="800">
                <a:solidFill>
                  <a:schemeClr val="bg1"/>
                </a:solidFill>
              </a:rPr>
              <a:t> Abstand automatisch</a:t>
            </a:r>
          </a:p>
        </p:txBody>
      </p:sp>
      <p:sp>
        <p:nvSpPr>
          <p:cNvPr id="53" name="Rectangle: Rounded Corners 52">
            <a:extLst>
              <a:ext uri="{FF2B5EF4-FFF2-40B4-BE49-F238E27FC236}">
                <a16:creationId xmlns:a16="http://schemas.microsoft.com/office/drawing/2014/main" id="{14BE5E0F-5980-4EF0-97CE-70071DA4A868}"/>
              </a:ext>
            </a:extLst>
          </p:cNvPr>
          <p:cNvSpPr/>
          <p:nvPr/>
        </p:nvSpPr>
        <p:spPr bwMode="auto">
          <a:xfrm>
            <a:off x="1590855" y="5726881"/>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ChaRM / Git</a:t>
            </a:r>
          </a:p>
        </p:txBody>
      </p:sp>
      <p:sp>
        <p:nvSpPr>
          <p:cNvPr id="57" name="Rectangle: Rounded Corners 56">
            <a:extLst>
              <a:ext uri="{FF2B5EF4-FFF2-40B4-BE49-F238E27FC236}">
                <a16:creationId xmlns:a16="http://schemas.microsoft.com/office/drawing/2014/main" id="{33497E0A-89FC-42A5-836D-AD6BA6526B11}"/>
              </a:ext>
            </a:extLst>
          </p:cNvPr>
          <p:cNvSpPr/>
          <p:nvPr/>
        </p:nvSpPr>
        <p:spPr bwMode="auto">
          <a:xfrm>
            <a:off x="1594510" y="2637117"/>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 + Testsuite</a:t>
            </a:r>
          </a:p>
        </p:txBody>
      </p:sp>
      <p:sp>
        <p:nvSpPr>
          <p:cNvPr id="58" name="Rectangle: Rounded Corners 57">
            <a:extLst>
              <a:ext uri="{FF2B5EF4-FFF2-40B4-BE49-F238E27FC236}">
                <a16:creationId xmlns:a16="http://schemas.microsoft.com/office/drawing/2014/main" id="{FB13C102-434D-411C-B9A2-21880121F654}"/>
              </a:ext>
            </a:extLst>
          </p:cNvPr>
          <p:cNvSpPr/>
          <p:nvPr/>
        </p:nvSpPr>
        <p:spPr bwMode="auto">
          <a:xfrm>
            <a:off x="3248430" y="2637117"/>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sp>
        <p:nvSpPr>
          <p:cNvPr id="64" name="Rectangle: Rounded Corners 7">
            <a:extLst>
              <a:ext uri="{FF2B5EF4-FFF2-40B4-BE49-F238E27FC236}">
                <a16:creationId xmlns:a16="http://schemas.microsoft.com/office/drawing/2014/main" id="{6195DBDF-5A9C-48E0-882E-76C2E2D090F2}"/>
              </a:ext>
            </a:extLst>
          </p:cNvPr>
          <p:cNvSpPr/>
          <p:nvPr/>
        </p:nvSpPr>
        <p:spPr bwMode="auto">
          <a:xfrm>
            <a:off x="5394307"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Erstelle</a:t>
            </a:r>
            <a:r>
              <a:rPr lang="en-US" sz="800">
                <a:solidFill>
                  <a:schemeClr val="bg1"/>
                </a:solidFill>
              </a:rPr>
              <a:t> </a:t>
            </a:r>
            <a:r>
              <a:rPr lang="en-US" sz="800" err="1">
                <a:solidFill>
                  <a:schemeClr val="bg1"/>
                </a:solidFill>
              </a:rPr>
              <a:t>Integrationstestfälle</a:t>
            </a:r>
            <a:r>
              <a:rPr lang="en-US" sz="800">
                <a:solidFill>
                  <a:schemeClr val="bg1"/>
                </a:solidFill>
              </a:rPr>
              <a:t> (INT)</a:t>
            </a:r>
          </a:p>
        </p:txBody>
      </p:sp>
      <p:cxnSp>
        <p:nvCxnSpPr>
          <p:cNvPr id="68" name="Verbinder: gewinkelt 67">
            <a:extLst>
              <a:ext uri="{FF2B5EF4-FFF2-40B4-BE49-F238E27FC236}">
                <a16:creationId xmlns:a16="http://schemas.microsoft.com/office/drawing/2014/main" id="{8C06E32D-94C8-4018-883C-21CD50E3440E}"/>
              </a:ext>
            </a:extLst>
          </p:cNvPr>
          <p:cNvCxnSpPr>
            <a:cxnSpLocks/>
            <a:stCxn id="22" idx="3"/>
            <a:endCxn id="23" idx="1"/>
          </p:cNvCxnSpPr>
          <p:nvPr/>
        </p:nvCxnSpPr>
        <p:spPr>
          <a:xfrm>
            <a:off x="2798035" y="2399543"/>
            <a:ext cx="450395"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winkelt 88">
            <a:extLst>
              <a:ext uri="{FF2B5EF4-FFF2-40B4-BE49-F238E27FC236}">
                <a16:creationId xmlns:a16="http://schemas.microsoft.com/office/drawing/2014/main" id="{FF8C48A3-D15E-47E3-9A0D-B224C93374D4}"/>
              </a:ext>
            </a:extLst>
          </p:cNvPr>
          <p:cNvCxnSpPr>
            <a:cxnSpLocks/>
            <a:stCxn id="70" idx="6"/>
            <a:endCxn id="29" idx="1"/>
          </p:cNvCxnSpPr>
          <p:nvPr/>
        </p:nvCxnSpPr>
        <p:spPr>
          <a:xfrm flipV="1">
            <a:off x="1222945" y="5494731"/>
            <a:ext cx="367910" cy="166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Verbinder: gewinkelt 94">
            <a:extLst>
              <a:ext uri="{FF2B5EF4-FFF2-40B4-BE49-F238E27FC236}">
                <a16:creationId xmlns:a16="http://schemas.microsoft.com/office/drawing/2014/main" id="{DC3C61D9-67EF-4795-85AA-A709785EF807}"/>
              </a:ext>
            </a:extLst>
          </p:cNvPr>
          <p:cNvCxnSpPr>
            <a:cxnSpLocks/>
            <a:stCxn id="29" idx="3"/>
            <a:endCxn id="23" idx="1"/>
          </p:cNvCxnSpPr>
          <p:nvPr/>
        </p:nvCxnSpPr>
        <p:spPr>
          <a:xfrm flipV="1">
            <a:off x="2794380" y="2399543"/>
            <a:ext cx="454050" cy="3095188"/>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Verbinder: gewinkelt 97">
            <a:extLst>
              <a:ext uri="{FF2B5EF4-FFF2-40B4-BE49-F238E27FC236}">
                <a16:creationId xmlns:a16="http://schemas.microsoft.com/office/drawing/2014/main" id="{0146EF46-55A6-4209-9003-86A620ACCCA0}"/>
              </a:ext>
            </a:extLst>
          </p:cNvPr>
          <p:cNvCxnSpPr>
            <a:cxnSpLocks/>
            <a:stCxn id="23" idx="3"/>
            <a:endCxn id="64" idx="1"/>
          </p:cNvCxnSpPr>
          <p:nvPr/>
        </p:nvCxnSpPr>
        <p:spPr>
          <a:xfrm>
            <a:off x="4451955" y="2399543"/>
            <a:ext cx="942352" cy="93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421A2009-E40F-43D7-A712-2361FCDBF2D3}"/>
              </a:ext>
            </a:extLst>
          </p:cNvPr>
          <p:cNvCxnSpPr>
            <a:cxnSpLocks/>
            <a:stCxn id="64" idx="3"/>
            <a:endCxn id="75" idx="1"/>
          </p:cNvCxnSpPr>
          <p:nvPr/>
        </p:nvCxnSpPr>
        <p:spPr>
          <a:xfrm>
            <a:off x="6597832" y="2400473"/>
            <a:ext cx="764043" cy="12700"/>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56">
            <a:extLst>
              <a:ext uri="{FF2B5EF4-FFF2-40B4-BE49-F238E27FC236}">
                <a16:creationId xmlns:a16="http://schemas.microsoft.com/office/drawing/2014/main" id="{18D78765-9151-448B-A156-7E3166A9CF56}"/>
              </a:ext>
            </a:extLst>
          </p:cNvPr>
          <p:cNvSpPr/>
          <p:nvPr/>
        </p:nvSpPr>
        <p:spPr bwMode="auto">
          <a:xfrm>
            <a:off x="5384865" y="263687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SolMan Rep + Testsuite</a:t>
            </a:r>
          </a:p>
        </p:txBody>
      </p:sp>
      <p:sp>
        <p:nvSpPr>
          <p:cNvPr id="65" name="Ellipse 64">
            <a:extLst>
              <a:ext uri="{FF2B5EF4-FFF2-40B4-BE49-F238E27FC236}">
                <a16:creationId xmlns:a16="http://schemas.microsoft.com/office/drawing/2014/main" id="{0E302C7B-5ADB-444A-BA5A-B3C68199D1EC}"/>
              </a:ext>
            </a:extLst>
          </p:cNvPr>
          <p:cNvSpPr/>
          <p:nvPr/>
        </p:nvSpPr>
        <p:spPr bwMode="auto">
          <a:xfrm>
            <a:off x="970945" y="2273410"/>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2</a:t>
            </a:r>
            <a:endParaRPr lang="en-US" sz="1400" dirty="0" err="1">
              <a:solidFill>
                <a:schemeClr val="bg1"/>
              </a:solidFill>
            </a:endParaRPr>
          </a:p>
        </p:txBody>
      </p:sp>
      <p:sp>
        <p:nvSpPr>
          <p:cNvPr id="70" name="Ellipse 69">
            <a:extLst>
              <a:ext uri="{FF2B5EF4-FFF2-40B4-BE49-F238E27FC236}">
                <a16:creationId xmlns:a16="http://schemas.microsoft.com/office/drawing/2014/main" id="{205A2162-6CCC-4314-9A16-44F7771BC34E}"/>
              </a:ext>
            </a:extLst>
          </p:cNvPr>
          <p:cNvSpPr/>
          <p:nvPr/>
        </p:nvSpPr>
        <p:spPr bwMode="auto">
          <a:xfrm>
            <a:off x="970945" y="5370394"/>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1</a:t>
            </a:r>
            <a:endParaRPr lang="en-US" sz="1400" dirty="0" err="1">
              <a:solidFill>
                <a:schemeClr val="bg1"/>
              </a:solidFill>
            </a:endParaRPr>
          </a:p>
        </p:txBody>
      </p:sp>
      <p:cxnSp>
        <p:nvCxnSpPr>
          <p:cNvPr id="72" name="Verbinder: gewinkelt 71">
            <a:extLst>
              <a:ext uri="{FF2B5EF4-FFF2-40B4-BE49-F238E27FC236}">
                <a16:creationId xmlns:a16="http://schemas.microsoft.com/office/drawing/2014/main" id="{BC13B5B6-C6F2-415E-BB9A-0EB28FF3159D}"/>
              </a:ext>
            </a:extLst>
          </p:cNvPr>
          <p:cNvCxnSpPr>
            <a:cxnSpLocks/>
            <a:stCxn id="65" idx="6"/>
            <a:endCxn id="22" idx="1"/>
          </p:cNvCxnSpPr>
          <p:nvPr/>
        </p:nvCxnSpPr>
        <p:spPr>
          <a:xfrm>
            <a:off x="1222945" y="2399410"/>
            <a:ext cx="371565" cy="13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17">
            <a:extLst>
              <a:ext uri="{FF2B5EF4-FFF2-40B4-BE49-F238E27FC236}">
                <a16:creationId xmlns:a16="http://schemas.microsoft.com/office/drawing/2014/main" id="{E9ACED0A-D0E4-4C51-BF31-8C10A013543A}"/>
              </a:ext>
            </a:extLst>
          </p:cNvPr>
          <p:cNvSpPr/>
          <p:nvPr/>
        </p:nvSpPr>
        <p:spPr bwMode="auto">
          <a:xfrm>
            <a:off x="7361875" y="2114273"/>
            <a:ext cx="1203525" cy="57240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err="1">
                <a:solidFill>
                  <a:schemeClr val="bg1"/>
                </a:solidFill>
              </a:rPr>
              <a:t>Führe</a:t>
            </a:r>
            <a:r>
              <a:rPr lang="en-US" sz="800">
                <a:solidFill>
                  <a:schemeClr val="bg1"/>
                </a:solidFill>
              </a:rPr>
              <a:t> INT </a:t>
            </a:r>
            <a:r>
              <a:rPr lang="en-US" sz="800" err="1">
                <a:solidFill>
                  <a:schemeClr val="bg1"/>
                </a:solidFill>
              </a:rPr>
              <a:t>durch</a:t>
            </a:r>
            <a:endParaRPr lang="en-US" sz="800">
              <a:solidFill>
                <a:schemeClr val="bg1"/>
              </a:solidFill>
            </a:endParaRPr>
          </a:p>
        </p:txBody>
      </p:sp>
      <p:cxnSp>
        <p:nvCxnSpPr>
          <p:cNvPr id="76" name="Verbinder: gewinkelt 75">
            <a:extLst>
              <a:ext uri="{FF2B5EF4-FFF2-40B4-BE49-F238E27FC236}">
                <a16:creationId xmlns:a16="http://schemas.microsoft.com/office/drawing/2014/main" id="{82E5316B-14DE-4C9B-AE0F-1C7071925A3B}"/>
              </a:ext>
            </a:extLst>
          </p:cNvPr>
          <p:cNvCxnSpPr>
            <a:cxnSpLocks/>
            <a:stCxn id="75" idx="3"/>
            <a:endCxn id="102" idx="2"/>
          </p:cNvCxnSpPr>
          <p:nvPr/>
        </p:nvCxnSpPr>
        <p:spPr>
          <a:xfrm flipV="1">
            <a:off x="8565400" y="2399410"/>
            <a:ext cx="782542" cy="1063"/>
          </a:xfrm>
          <a:prstGeom prst="bentConnector3">
            <a:avLst>
              <a:gd name="adj1" fmla="val 50000"/>
            </a:avLst>
          </a:prstGeom>
          <a:ln w="127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19">
            <a:extLst>
              <a:ext uri="{FF2B5EF4-FFF2-40B4-BE49-F238E27FC236}">
                <a16:creationId xmlns:a16="http://schemas.microsoft.com/office/drawing/2014/main" id="{9738F10E-86C6-4629-B481-3F3D12B50AB0}"/>
              </a:ext>
            </a:extLst>
          </p:cNvPr>
          <p:cNvSpPr/>
          <p:nvPr/>
        </p:nvSpPr>
        <p:spPr bwMode="auto">
          <a:xfrm>
            <a:off x="3252665"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 aus FUT</a:t>
            </a:r>
          </a:p>
        </p:txBody>
      </p:sp>
      <p:sp>
        <p:nvSpPr>
          <p:cNvPr id="79" name="Rectangle: Rounded Corners 58">
            <a:extLst>
              <a:ext uri="{FF2B5EF4-FFF2-40B4-BE49-F238E27FC236}">
                <a16:creationId xmlns:a16="http://schemas.microsoft.com/office/drawing/2014/main" id="{A35CA8D1-AACA-4319-A6DA-FFE4BB0F86F0}"/>
              </a:ext>
            </a:extLst>
          </p:cNvPr>
          <p:cNvSpPr/>
          <p:nvPr/>
        </p:nvSpPr>
        <p:spPr bwMode="auto">
          <a:xfrm>
            <a:off x="3252665"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 / CHaRM</a:t>
            </a:r>
          </a:p>
        </p:txBody>
      </p:sp>
      <p:sp>
        <p:nvSpPr>
          <p:cNvPr id="81" name="Rectangle: Rounded Corners 19">
            <a:extLst>
              <a:ext uri="{FF2B5EF4-FFF2-40B4-BE49-F238E27FC236}">
                <a16:creationId xmlns:a16="http://schemas.microsoft.com/office/drawing/2014/main" id="{1429D4C2-986D-4DBA-9CA4-6DA9545CE906}"/>
              </a:ext>
            </a:extLst>
          </p:cNvPr>
          <p:cNvSpPr/>
          <p:nvPr/>
        </p:nvSpPr>
        <p:spPr bwMode="auto">
          <a:xfrm>
            <a:off x="7402351" y="4435716"/>
            <a:ext cx="1203525" cy="570540"/>
          </a:xfrm>
          <a:prstGeom prst="roundRect">
            <a:avLst/>
          </a:prstGeom>
          <a:solidFill>
            <a:schemeClr val="accent6"/>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a:solidFill>
                  <a:schemeClr val="bg1"/>
                </a:solidFill>
              </a:rPr>
              <a:t>Löse Fehler aus INT</a:t>
            </a:r>
          </a:p>
        </p:txBody>
      </p:sp>
      <p:sp>
        <p:nvSpPr>
          <p:cNvPr id="82" name="Rectangle: Rounded Corners 58">
            <a:extLst>
              <a:ext uri="{FF2B5EF4-FFF2-40B4-BE49-F238E27FC236}">
                <a16:creationId xmlns:a16="http://schemas.microsoft.com/office/drawing/2014/main" id="{4E7641DA-E0FA-40B0-A573-8A65A2E5D962}"/>
              </a:ext>
            </a:extLst>
          </p:cNvPr>
          <p:cNvSpPr/>
          <p:nvPr/>
        </p:nvSpPr>
        <p:spPr bwMode="auto">
          <a:xfrm>
            <a:off x="7402351" y="4940908"/>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BAS / Eclipse / CHaRM</a:t>
            </a:r>
          </a:p>
        </p:txBody>
      </p:sp>
      <p:cxnSp>
        <p:nvCxnSpPr>
          <p:cNvPr id="30" name="Verbinder: gewinkelt 29">
            <a:extLst>
              <a:ext uri="{FF2B5EF4-FFF2-40B4-BE49-F238E27FC236}">
                <a16:creationId xmlns:a16="http://schemas.microsoft.com/office/drawing/2014/main" id="{241EB2C3-3CFC-417F-BF57-6D8D7C5695F5}"/>
              </a:ext>
            </a:extLst>
          </p:cNvPr>
          <p:cNvCxnSpPr>
            <a:cxnSpLocks/>
            <a:stCxn id="58" idx="2"/>
            <a:endCxn id="78" idx="0"/>
          </p:cNvCxnSpPr>
          <p:nvPr/>
        </p:nvCxnSpPr>
        <p:spPr>
          <a:xfrm rot="16200000" flipH="1">
            <a:off x="3029211" y="3610498"/>
            <a:ext cx="1646199" cy="4235"/>
          </a:xfrm>
          <a:prstGeom prst="bentConnector3">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Verbinder: gewinkelt 87">
            <a:extLst>
              <a:ext uri="{FF2B5EF4-FFF2-40B4-BE49-F238E27FC236}">
                <a16:creationId xmlns:a16="http://schemas.microsoft.com/office/drawing/2014/main" id="{018D7E36-8B20-4F99-B366-264DBB807E88}"/>
              </a:ext>
            </a:extLst>
          </p:cNvPr>
          <p:cNvCxnSpPr>
            <a:cxnSpLocks/>
            <a:stCxn id="90" idx="2"/>
            <a:endCxn id="81" idx="0"/>
          </p:cNvCxnSpPr>
          <p:nvPr/>
        </p:nvCxnSpPr>
        <p:spPr>
          <a:xfrm rot="16200000" flipH="1">
            <a:off x="7161976" y="3593578"/>
            <a:ext cx="1646442" cy="37834"/>
          </a:xfrm>
          <a:prstGeom prst="bentConnector3">
            <a:avLst/>
          </a:prstGeom>
          <a:ln w="127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57">
            <a:extLst>
              <a:ext uri="{FF2B5EF4-FFF2-40B4-BE49-F238E27FC236}">
                <a16:creationId xmlns:a16="http://schemas.microsoft.com/office/drawing/2014/main" id="{751775D8-4AE1-4301-81FA-32F400836E0F}"/>
              </a:ext>
            </a:extLst>
          </p:cNvPr>
          <p:cNvSpPr/>
          <p:nvPr/>
        </p:nvSpPr>
        <p:spPr bwMode="auto">
          <a:xfrm>
            <a:off x="7364517" y="2636874"/>
            <a:ext cx="1203525" cy="152400"/>
          </a:xfrm>
          <a:prstGeom prst="roundRect">
            <a:avLst/>
          </a:prstGeom>
          <a:solidFill>
            <a:schemeClr val="tx2"/>
          </a:solidFill>
          <a:ln w="12700">
            <a:noFill/>
            <a:miter lim="800000"/>
            <a:headEnd/>
            <a:tailEnd/>
          </a:ln>
        </p:spPr>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a:buClr>
                <a:schemeClr val="accent1"/>
              </a:buClr>
            </a:pPr>
            <a:r>
              <a:rPr lang="en-US" sz="800" b="1"/>
              <a:t>Testsuite+Testtool</a:t>
            </a:r>
          </a:p>
        </p:txBody>
      </p:sp>
      <p:sp>
        <p:nvSpPr>
          <p:cNvPr id="102" name="Ellipse 101">
            <a:extLst>
              <a:ext uri="{FF2B5EF4-FFF2-40B4-BE49-F238E27FC236}">
                <a16:creationId xmlns:a16="http://schemas.microsoft.com/office/drawing/2014/main" id="{F01EF8AD-0C50-4DC0-A8D5-36CAF00AC9DF}"/>
              </a:ext>
            </a:extLst>
          </p:cNvPr>
          <p:cNvSpPr/>
          <p:nvPr/>
        </p:nvSpPr>
        <p:spPr bwMode="auto">
          <a:xfrm>
            <a:off x="9347942" y="2273410"/>
            <a:ext cx="252000" cy="252000"/>
          </a:xfrm>
          <a:prstGeom prst="ellipse">
            <a:avLst/>
          </a:prstGeom>
          <a:solidFill>
            <a:schemeClr val="accent6"/>
          </a:solidFill>
          <a:ln w="12700">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fontScale="55000" lnSpcReduction="20000"/>
          </a:bodyPr>
          <a:lstStyle/>
          <a:p>
            <a:pPr algn="ctr">
              <a:buClr>
                <a:schemeClr val="accent1"/>
              </a:buClr>
            </a:pPr>
            <a:r>
              <a:rPr lang="en-US" sz="1400">
                <a:solidFill>
                  <a:schemeClr val="bg1"/>
                </a:solidFill>
              </a:rPr>
              <a:t>3</a:t>
            </a:r>
            <a:endParaRPr lang="en-US" sz="1400" dirty="0" err="1">
              <a:solidFill>
                <a:schemeClr val="bg1"/>
              </a:solidFill>
            </a:endParaRPr>
          </a:p>
        </p:txBody>
      </p:sp>
    </p:spTree>
    <p:extLst>
      <p:ext uri="{BB962C8B-B14F-4D97-AF65-F5344CB8AC3E}">
        <p14:creationId xmlns:p14="http://schemas.microsoft.com/office/powerpoint/2010/main" val="107414037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7.08.21"/>
  <p:tag name="AS_TITLE" val="Aspose.Slides for .NET 4.0"/>
  <p:tag name="AS_VERSION" val="17.8"/>
  <p:tag name="THINKCELLPRESENTATIONDONOTDELETE" val="&lt;?xml version=&quot;1.0&quot; encoding=&quot;UTF-16&quot; standalone=&quot;yes&quot;?&gt;&lt;root reqver=&quot;25060&quot;&gt;&lt;version val=&quot;2811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1&quot;&gt;&lt;elem m_fUsage=&quot;1.00000000000000000000E+00&quot;&gt;&lt;m_msothmcolidx val=&quot;0&quot;/&gt;&lt;m_rgb r=&quot;50&quot; g=&quot;6F&quot; b=&quot;82&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 name="LASTSLIDEVIEWED" val="2141412094,12,Slide214141183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3Qk9SpFcLm7FGeY1CDxk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YRI.ABamrgfuxVIaayUmH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YCCujLwaA2TECkj7XG.z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SeeRHpyBHUyZm3RG0myvj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6RsJKn3iyRIfj3LDS0e8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HUQ6OflLXP1rAUmj_cuk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m7nvY0NMQeJwPMuTRw8LP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9QK6zohCWZEqsSaA8KOH_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oNm32wE16niturwneH.V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5GFwLPtzRhYeD0P1DUOqR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ntuq01qd01bj6cz_Zu_Ln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9QK6zohCWZEqsSaA8KOH_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gsNQX6kdF.grxGHDBXneo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c3Qk9SpFcLm7FGeY1CDxk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YRI.ABamrgfuxVIaayUmH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YCCujLwaA2TECkj7XG.zq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SeeRHpyBHUyZm3RG0myvj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E6RsJKn3iyRIfj3LDS0e8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FHUQ6OflLXP1rAUmj_cuk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m7nvY0NMQeJwPMuTRw8LP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oNm32wE16niturwneH.V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5GFwLPtzRhYeD0P1DUOqR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tuq01qd01bj6cz_Zu_Ln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oWLHthHbTbeg2lBJ9qcRyA"/>
</p:tagLst>
</file>

<file path=ppt/tags/tag7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sNQX6kdF.grxGHDBXneoA"/>
</p:tagLst>
</file>

<file path=ppt/theme/theme1.xml><?xml version="1.0" encoding="utf-8"?>
<a:theme xmlns:a="http://schemas.openxmlformats.org/drawingml/2006/main" name="Migros Vorlage Plenum | S&amp;">
  <a:themeElements>
    <a:clrScheme name="Custom 11">
      <a:dk1>
        <a:srgbClr val="000000"/>
      </a:dk1>
      <a:lt1>
        <a:srgbClr val="FFFFFF"/>
      </a:lt1>
      <a:dk2>
        <a:srgbClr val="C8D5DD"/>
      </a:dk2>
      <a:lt2>
        <a:srgbClr val="95ABB8"/>
      </a:lt2>
      <a:accent1>
        <a:srgbClr val="FF6600"/>
      </a:accent1>
      <a:accent2>
        <a:srgbClr val="FEC199"/>
      </a:accent2>
      <a:accent3>
        <a:srgbClr val="95ABB8"/>
      </a:accent3>
      <a:accent4>
        <a:srgbClr val="C8D5DD"/>
      </a:accent4>
      <a:accent5>
        <a:srgbClr val="CCCCCC"/>
      </a:accent5>
      <a:accent6>
        <a:srgbClr val="506F82"/>
      </a:accent6>
      <a:hlink>
        <a:srgbClr val="0000CD"/>
      </a:hlink>
      <a:folHlink>
        <a:srgbClr val="0000C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12700">
          <a:noFill/>
          <a:miter lim="800000"/>
          <a:headEnd/>
          <a:tailEnd/>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buClr>
            <a:schemeClr val="accent1"/>
          </a:buClr>
          <a:defRPr sz="1400" dirty="0" err="1" smtClean="0">
            <a:solidFill>
              <a:schemeClr val="bg1"/>
            </a:solidFill>
          </a:defRPr>
        </a:defPPr>
      </a:lst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rmAutofit/>
      </a:bodyPr>
      <a:lstStyle>
        <a:defPPr marL="180000" indent="-180000">
          <a:buClr>
            <a:schemeClr val="accent6"/>
          </a:buClr>
          <a:buFont typeface="Wingdings" panose="05000000000000000000" pitchFamily="2" charset="2"/>
          <a:buChar char="§"/>
          <a:defRPr sz="1600" kern="0" dirty="0" err="1" smtClean="0"/>
        </a:defPPr>
      </a:lstStyle>
    </a:txDef>
  </a:objectDefaults>
  <a:extraClrSchemeLst>
    <a:extraClrScheme>
      <a:clrScheme name="_Praesentation_PPT_Vorlage_D_1_14 1">
        <a:dk1>
          <a:srgbClr val="000000"/>
        </a:dk1>
        <a:lt1>
          <a:srgbClr val="FFFFFF"/>
        </a:lt1>
        <a:dk2>
          <a:srgbClr val="FF6600"/>
        </a:dk2>
        <a:lt2>
          <a:srgbClr val="CFBFB8"/>
        </a:lt2>
        <a:accent1>
          <a:srgbClr val="FFE67F"/>
        </a:accent1>
        <a:accent2>
          <a:srgbClr val="FFB300"/>
        </a:accent2>
        <a:accent3>
          <a:srgbClr val="FFFFFF"/>
        </a:accent3>
        <a:accent4>
          <a:srgbClr val="000000"/>
        </a:accent4>
        <a:accent5>
          <a:srgbClr val="FFF0C0"/>
        </a:accent5>
        <a:accent6>
          <a:srgbClr val="E7A200"/>
        </a:accent6>
        <a:hlink>
          <a:srgbClr val="FF6600"/>
        </a:hlink>
        <a:folHlink>
          <a:srgbClr val="CC0000"/>
        </a:folHlink>
      </a:clrScheme>
      <a:clrMap bg1="lt1" tx1="dk1" bg2="lt2" tx2="dk2" accent1="accent1" accent2="accent2" accent3="accent3" accent4="accent4" accent5="accent5" accent6="accent6" hlink="hlink" folHlink="folHlink"/>
    </a:extraClrScheme>
    <a:extraClrScheme>
      <a:clrScheme name="_Praesentation_PPT_Vorlage_D_1_14 2">
        <a:dk1>
          <a:srgbClr val="000000"/>
        </a:dk1>
        <a:lt1>
          <a:srgbClr val="FFFFFF"/>
        </a:lt1>
        <a:dk2>
          <a:srgbClr val="000000"/>
        </a:dk2>
        <a:lt2>
          <a:srgbClr val="919191"/>
        </a:lt2>
        <a:accent1>
          <a:srgbClr val="464646"/>
        </a:accent1>
        <a:accent2>
          <a:srgbClr val="D9D9D9"/>
        </a:accent2>
        <a:accent3>
          <a:srgbClr val="FFFFFF"/>
        </a:accent3>
        <a:accent4>
          <a:srgbClr val="000000"/>
        </a:accent4>
        <a:accent5>
          <a:srgbClr val="B0B0B0"/>
        </a:accent5>
        <a:accent6>
          <a:srgbClr val="C4C4C4"/>
        </a:accent6>
        <a:hlink>
          <a:srgbClr val="6E6E6E"/>
        </a:hlink>
        <a:folHlink>
          <a:srgbClr val="B5B5B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FC2E3B95-5635-4AE9-8032-48A19700BA79}" vid="{CD1E030A-7827-4284-B63C-B298D9662DBB}"/>
    </a:ext>
  </a:extLst>
</a:theme>
</file>

<file path=ppt/theme/theme2.xml><?xml version="1.0" encoding="utf-8"?>
<a:theme xmlns:a="http://schemas.openxmlformats.org/drawingml/2006/main" name="1_Migros Vorlage Plenum | S&amp;">
  <a:themeElements>
    <a:clrScheme name="Custom 11">
      <a:dk1>
        <a:srgbClr val="000000"/>
      </a:dk1>
      <a:lt1>
        <a:srgbClr val="FFFFFF"/>
      </a:lt1>
      <a:dk2>
        <a:srgbClr val="C8D5DD"/>
      </a:dk2>
      <a:lt2>
        <a:srgbClr val="95ABB8"/>
      </a:lt2>
      <a:accent1>
        <a:srgbClr val="FF6600"/>
      </a:accent1>
      <a:accent2>
        <a:srgbClr val="FEC199"/>
      </a:accent2>
      <a:accent3>
        <a:srgbClr val="95ABB8"/>
      </a:accent3>
      <a:accent4>
        <a:srgbClr val="C8D5DD"/>
      </a:accent4>
      <a:accent5>
        <a:srgbClr val="CCCCCC"/>
      </a:accent5>
      <a:accent6>
        <a:srgbClr val="506F82"/>
      </a:accent6>
      <a:hlink>
        <a:srgbClr val="0000CD"/>
      </a:hlink>
      <a:folHlink>
        <a:srgbClr val="0000C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12700">
          <a:noFill/>
          <a:miter lim="800000"/>
          <a:headEnd/>
          <a:tailEnd/>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buClr>
            <a:schemeClr val="accent1"/>
          </a:buClr>
          <a:defRPr sz="1400" dirty="0" err="1">
            <a:solidFill>
              <a:schemeClr val="bg1"/>
            </a:solidFill>
          </a:defRPr>
        </a:defPPr>
      </a:lst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rmAutofit/>
      </a:bodyPr>
      <a:lstStyle>
        <a:defPPr marL="180000" indent="-180000">
          <a:buClr>
            <a:schemeClr val="accent6"/>
          </a:buClr>
          <a:buFont typeface="Wingdings" panose="05000000000000000000" pitchFamily="2" charset="2"/>
          <a:buChar char="§"/>
          <a:defRPr sz="1600" kern="0" dirty="0" err="1"/>
        </a:defPPr>
      </a:lstStyle>
    </a:txDef>
  </a:objectDefaults>
  <a:extraClrSchemeLst>
    <a:extraClrScheme>
      <a:clrScheme name="_Praesentation_PPT_Vorlage_D_1_14 1">
        <a:dk1>
          <a:srgbClr val="000000"/>
        </a:dk1>
        <a:lt1>
          <a:srgbClr val="FFFFFF"/>
        </a:lt1>
        <a:dk2>
          <a:srgbClr val="FF6600"/>
        </a:dk2>
        <a:lt2>
          <a:srgbClr val="CFBFB8"/>
        </a:lt2>
        <a:accent1>
          <a:srgbClr val="FFE67F"/>
        </a:accent1>
        <a:accent2>
          <a:srgbClr val="FFB300"/>
        </a:accent2>
        <a:accent3>
          <a:srgbClr val="FFFFFF"/>
        </a:accent3>
        <a:accent4>
          <a:srgbClr val="000000"/>
        </a:accent4>
        <a:accent5>
          <a:srgbClr val="FFF0C0"/>
        </a:accent5>
        <a:accent6>
          <a:srgbClr val="E7A200"/>
        </a:accent6>
        <a:hlink>
          <a:srgbClr val="FF6600"/>
        </a:hlink>
        <a:folHlink>
          <a:srgbClr val="CC0000"/>
        </a:folHlink>
      </a:clrScheme>
      <a:clrMap bg1="lt1" tx1="dk1" bg2="lt2" tx2="dk2" accent1="accent1" accent2="accent2" accent3="accent3" accent4="accent4" accent5="accent5" accent6="accent6" hlink="hlink" folHlink="folHlink"/>
    </a:extraClrScheme>
    <a:extraClrScheme>
      <a:clrScheme name="_Praesentation_PPT_Vorlage_D_1_14 2">
        <a:dk1>
          <a:srgbClr val="000000"/>
        </a:dk1>
        <a:lt1>
          <a:srgbClr val="FFFFFF"/>
        </a:lt1>
        <a:dk2>
          <a:srgbClr val="000000"/>
        </a:dk2>
        <a:lt2>
          <a:srgbClr val="919191"/>
        </a:lt2>
        <a:accent1>
          <a:srgbClr val="464646"/>
        </a:accent1>
        <a:accent2>
          <a:srgbClr val="D9D9D9"/>
        </a:accent2>
        <a:accent3>
          <a:srgbClr val="FFFFFF"/>
        </a:accent3>
        <a:accent4>
          <a:srgbClr val="000000"/>
        </a:accent4>
        <a:accent5>
          <a:srgbClr val="B0B0B0"/>
        </a:accent5>
        <a:accent6>
          <a:srgbClr val="C4C4C4"/>
        </a:accent6>
        <a:hlink>
          <a:srgbClr val="6E6E6E"/>
        </a:hlink>
        <a:folHlink>
          <a:srgbClr val="B5B5B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FC2E3B95-5635-4AE9-8032-48A19700BA79}" vid="{CD1E030A-7827-4284-B63C-B298D9662DBB}"/>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1521</Words>
  <Application>Microsoft Office PowerPoint</Application>
  <PresentationFormat>A4-Papier (210 x 297 mm)</PresentationFormat>
  <Paragraphs>248</Paragraphs>
  <Slides>18</Slides>
  <Notes>0</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2</vt:i4>
      </vt:variant>
      <vt:variant>
        <vt:lpstr>Folientitel</vt:lpstr>
      </vt:variant>
      <vt:variant>
        <vt:i4>18</vt:i4>
      </vt:variant>
    </vt:vector>
  </HeadingPairs>
  <TitlesOfParts>
    <vt:vector size="26" baseType="lpstr">
      <vt:lpstr>Arial</vt:lpstr>
      <vt:lpstr>Courier New</vt:lpstr>
      <vt:lpstr>Symbol</vt:lpstr>
      <vt:lpstr>Wingdings</vt:lpstr>
      <vt:lpstr>Migros Vorlage Plenum | S&amp;</vt:lpstr>
      <vt:lpstr>1_Migros Vorlage Plenum | S&amp;</vt:lpstr>
      <vt:lpstr>think-cell Slide</vt:lpstr>
      <vt:lpstr>think-cell Folie</vt:lpstr>
      <vt:lpstr>PowerPoint-Präsentation</vt:lpstr>
      <vt:lpstr>Versionsmanagement</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lpstr>Vorschlag für den zukünftigen Entwicklungsprozess im SAP Bereich</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2021-02-16T10:17:41Z</dcterms:created>
  <dcterms:modified xsi:type="dcterms:W3CDTF">2021-02-18T17:37:53Z</dcterms:modified>
</cp:coreProperties>
</file>